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73" r:id="rId1"/>
  </p:sldMasterIdLst>
  <p:notesMasterIdLst>
    <p:notesMasterId r:id="rId34"/>
  </p:notesMasterIdLst>
  <p:sldIdLst>
    <p:sldId id="256" r:id="rId2"/>
    <p:sldId id="257" r:id="rId3"/>
    <p:sldId id="258" r:id="rId4"/>
    <p:sldId id="292" r:id="rId5"/>
    <p:sldId id="263" r:id="rId6"/>
    <p:sldId id="264" r:id="rId7"/>
    <p:sldId id="259" r:id="rId8"/>
    <p:sldId id="260" r:id="rId9"/>
    <p:sldId id="262" r:id="rId10"/>
    <p:sldId id="265" r:id="rId11"/>
    <p:sldId id="266" r:id="rId12"/>
    <p:sldId id="267" r:id="rId13"/>
    <p:sldId id="313" r:id="rId14"/>
    <p:sldId id="268" r:id="rId15"/>
    <p:sldId id="295" r:id="rId16"/>
    <p:sldId id="296" r:id="rId17"/>
    <p:sldId id="297" r:id="rId18"/>
    <p:sldId id="298" r:id="rId19"/>
    <p:sldId id="301" r:id="rId20"/>
    <p:sldId id="299" r:id="rId21"/>
    <p:sldId id="300" r:id="rId22"/>
    <p:sldId id="302" r:id="rId23"/>
    <p:sldId id="303" r:id="rId24"/>
    <p:sldId id="304" r:id="rId25"/>
    <p:sldId id="310" r:id="rId26"/>
    <p:sldId id="307" r:id="rId27"/>
    <p:sldId id="309" r:id="rId28"/>
    <p:sldId id="308" r:id="rId29"/>
    <p:sldId id="311" r:id="rId30"/>
    <p:sldId id="312" r:id="rId31"/>
    <p:sldId id="286" r:id="rId32"/>
    <p:sldId id="291" r:id="rId3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000"/>
    <a:srgbClr val="ECEAAC"/>
    <a:srgbClr val="A4F4CE"/>
    <a:srgbClr val="99FF99"/>
    <a:srgbClr val="00CC66"/>
    <a:srgbClr val="000000"/>
    <a:srgbClr val="BEBEBE"/>
    <a:srgbClr val="C3D59F"/>
    <a:srgbClr val="05E57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20FDD38-6B23-47CF-94E7-68F13EC2B81E}" v="55" dt="2025-08-14T14:58:42.93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2102" autoAdjust="0"/>
  </p:normalViewPr>
  <p:slideViewPr>
    <p:cSldViewPr snapToGrid="0">
      <p:cViewPr>
        <p:scale>
          <a:sx n="125" d="100"/>
          <a:sy n="125" d="100"/>
        </p:scale>
        <p:origin x="-880" y="-20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6/11/relationships/changesInfo" Target="changesInfos/changesInfo1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40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n Katz" userId="0b0c20e0-bd3c-492b-91fe-04c2ccf25af7" providerId="ADAL" clId="{320FDD38-6B23-47CF-94E7-68F13EC2B81E}"/>
    <pc:docChg chg="undo redo custSel addSld delSld modSld">
      <pc:chgData name="Dan Katz" userId="0b0c20e0-bd3c-492b-91fe-04c2ccf25af7" providerId="ADAL" clId="{320FDD38-6B23-47CF-94E7-68F13EC2B81E}" dt="2025-08-21T09:22:15.046" v="71" actId="14100"/>
      <pc:docMkLst>
        <pc:docMk/>
      </pc:docMkLst>
      <pc:sldChg chg="modSp">
        <pc:chgData name="Dan Katz" userId="0b0c20e0-bd3c-492b-91fe-04c2ccf25af7" providerId="ADAL" clId="{320FDD38-6B23-47CF-94E7-68F13EC2B81E}" dt="2025-08-14T13:18:08.751" v="30"/>
        <pc:sldMkLst>
          <pc:docMk/>
          <pc:sldMk cId="2221362868" sldId="256"/>
        </pc:sldMkLst>
        <pc:spChg chg="mod">
          <ac:chgData name="Dan Katz" userId="0b0c20e0-bd3c-492b-91fe-04c2ccf25af7" providerId="ADAL" clId="{320FDD38-6B23-47CF-94E7-68F13EC2B81E}" dt="2025-08-14T13:18:08.751" v="30"/>
          <ac:spMkLst>
            <pc:docMk/>
            <pc:sldMk cId="2221362868" sldId="256"/>
            <ac:spMk id="2" creationId="{0E230F81-D71E-1E05-9422-D3A6FC5531BB}"/>
          </ac:spMkLst>
        </pc:spChg>
        <pc:spChg chg="mod">
          <ac:chgData name="Dan Katz" userId="0b0c20e0-bd3c-492b-91fe-04c2ccf25af7" providerId="ADAL" clId="{320FDD38-6B23-47CF-94E7-68F13EC2B81E}" dt="2025-08-14T13:18:08.751" v="30"/>
          <ac:spMkLst>
            <pc:docMk/>
            <pc:sldMk cId="2221362868" sldId="256"/>
            <ac:spMk id="3" creationId="{ED12E59E-6669-E55B-5A8F-FA2D0029A331}"/>
          </ac:spMkLst>
        </pc:spChg>
        <pc:spChg chg="mod">
          <ac:chgData name="Dan Katz" userId="0b0c20e0-bd3c-492b-91fe-04c2ccf25af7" providerId="ADAL" clId="{320FDD38-6B23-47CF-94E7-68F13EC2B81E}" dt="2025-08-14T13:18:08.751" v="30"/>
          <ac:spMkLst>
            <pc:docMk/>
            <pc:sldMk cId="2221362868" sldId="256"/>
            <ac:spMk id="5" creationId="{62514BE9-6A18-94F8-9D9B-5D3826A97ED9}"/>
          </ac:spMkLst>
        </pc:spChg>
      </pc:sldChg>
      <pc:sldChg chg="modSp">
        <pc:chgData name="Dan Katz" userId="0b0c20e0-bd3c-492b-91fe-04c2ccf25af7" providerId="ADAL" clId="{320FDD38-6B23-47CF-94E7-68F13EC2B81E}" dt="2025-08-14T13:18:08.751" v="30"/>
        <pc:sldMkLst>
          <pc:docMk/>
          <pc:sldMk cId="691847585" sldId="257"/>
        </pc:sldMkLst>
        <pc:spChg chg="mod">
          <ac:chgData name="Dan Katz" userId="0b0c20e0-bd3c-492b-91fe-04c2ccf25af7" providerId="ADAL" clId="{320FDD38-6B23-47CF-94E7-68F13EC2B81E}" dt="2025-08-14T13:18:08.751" v="30"/>
          <ac:spMkLst>
            <pc:docMk/>
            <pc:sldMk cId="691847585" sldId="257"/>
            <ac:spMk id="7" creationId="{8FEB0120-0717-9DAC-E0CF-4689AB9222E3}"/>
          </ac:spMkLst>
        </pc:spChg>
      </pc:sldChg>
      <pc:sldChg chg="modSp">
        <pc:chgData name="Dan Katz" userId="0b0c20e0-bd3c-492b-91fe-04c2ccf25af7" providerId="ADAL" clId="{320FDD38-6B23-47CF-94E7-68F13EC2B81E}" dt="2025-08-14T13:18:08.751" v="30"/>
        <pc:sldMkLst>
          <pc:docMk/>
          <pc:sldMk cId="943839749" sldId="258"/>
        </pc:sldMkLst>
        <pc:spChg chg="mod">
          <ac:chgData name="Dan Katz" userId="0b0c20e0-bd3c-492b-91fe-04c2ccf25af7" providerId="ADAL" clId="{320FDD38-6B23-47CF-94E7-68F13EC2B81E}" dt="2025-08-14T13:18:08.751" v="30"/>
          <ac:spMkLst>
            <pc:docMk/>
            <pc:sldMk cId="943839749" sldId="258"/>
            <ac:spMk id="7" creationId="{51FB9AF1-35C6-7314-0520-65EEE208DE9C}"/>
          </ac:spMkLst>
        </pc:spChg>
      </pc:sldChg>
      <pc:sldChg chg="modSp">
        <pc:chgData name="Dan Katz" userId="0b0c20e0-bd3c-492b-91fe-04c2ccf25af7" providerId="ADAL" clId="{320FDD38-6B23-47CF-94E7-68F13EC2B81E}" dt="2025-08-14T13:18:08.751" v="30"/>
        <pc:sldMkLst>
          <pc:docMk/>
          <pc:sldMk cId="303527622" sldId="259"/>
        </pc:sldMkLst>
        <pc:spChg chg="mod">
          <ac:chgData name="Dan Katz" userId="0b0c20e0-bd3c-492b-91fe-04c2ccf25af7" providerId="ADAL" clId="{320FDD38-6B23-47CF-94E7-68F13EC2B81E}" dt="2025-08-14T13:18:08.751" v="30"/>
          <ac:spMkLst>
            <pc:docMk/>
            <pc:sldMk cId="303527622" sldId="259"/>
            <ac:spMk id="2" creationId="{6EA61CC0-9B2A-088C-EF2F-29BBF3261694}"/>
          </ac:spMkLst>
        </pc:spChg>
      </pc:sldChg>
      <pc:sldChg chg="modSp mod">
        <pc:chgData name="Dan Katz" userId="0b0c20e0-bd3c-492b-91fe-04c2ccf25af7" providerId="ADAL" clId="{320FDD38-6B23-47CF-94E7-68F13EC2B81E}" dt="2025-08-14T13:18:08.751" v="30"/>
        <pc:sldMkLst>
          <pc:docMk/>
          <pc:sldMk cId="1484320458" sldId="260"/>
        </pc:sldMkLst>
        <pc:spChg chg="mod">
          <ac:chgData name="Dan Katz" userId="0b0c20e0-bd3c-492b-91fe-04c2ccf25af7" providerId="ADAL" clId="{320FDD38-6B23-47CF-94E7-68F13EC2B81E}" dt="2025-08-14T13:18:08.751" v="30"/>
          <ac:spMkLst>
            <pc:docMk/>
            <pc:sldMk cId="1484320458" sldId="260"/>
            <ac:spMk id="3" creationId="{64257180-2575-D856-ED4B-6C726CF789E0}"/>
          </ac:spMkLst>
        </pc:spChg>
        <pc:spChg chg="mod">
          <ac:chgData name="Dan Katz" userId="0b0c20e0-bd3c-492b-91fe-04c2ccf25af7" providerId="ADAL" clId="{320FDD38-6B23-47CF-94E7-68F13EC2B81E}" dt="2025-08-14T13:18:08.751" v="30"/>
          <ac:spMkLst>
            <pc:docMk/>
            <pc:sldMk cId="1484320458" sldId="260"/>
            <ac:spMk id="7" creationId="{05ED8D11-E798-5547-6702-755F18DBAFAB}"/>
          </ac:spMkLst>
        </pc:spChg>
      </pc:sldChg>
      <pc:sldChg chg="modSp">
        <pc:chgData name="Dan Katz" userId="0b0c20e0-bd3c-492b-91fe-04c2ccf25af7" providerId="ADAL" clId="{320FDD38-6B23-47CF-94E7-68F13EC2B81E}" dt="2025-08-14T13:18:08.751" v="30"/>
        <pc:sldMkLst>
          <pc:docMk/>
          <pc:sldMk cId="684418952" sldId="262"/>
        </pc:sldMkLst>
        <pc:spChg chg="mod">
          <ac:chgData name="Dan Katz" userId="0b0c20e0-bd3c-492b-91fe-04c2ccf25af7" providerId="ADAL" clId="{320FDD38-6B23-47CF-94E7-68F13EC2B81E}" dt="2025-08-14T13:18:08.751" v="30"/>
          <ac:spMkLst>
            <pc:docMk/>
            <pc:sldMk cId="684418952" sldId="262"/>
            <ac:spMk id="6" creationId="{9C1AD32D-8B1D-4DED-A1EE-451A9D2331E7}"/>
          </ac:spMkLst>
        </pc:spChg>
      </pc:sldChg>
      <pc:sldChg chg="modSp">
        <pc:chgData name="Dan Katz" userId="0b0c20e0-bd3c-492b-91fe-04c2ccf25af7" providerId="ADAL" clId="{320FDD38-6B23-47CF-94E7-68F13EC2B81E}" dt="2025-08-14T13:18:08.751" v="30"/>
        <pc:sldMkLst>
          <pc:docMk/>
          <pc:sldMk cId="3526369842" sldId="263"/>
        </pc:sldMkLst>
        <pc:spChg chg="mod">
          <ac:chgData name="Dan Katz" userId="0b0c20e0-bd3c-492b-91fe-04c2ccf25af7" providerId="ADAL" clId="{320FDD38-6B23-47CF-94E7-68F13EC2B81E}" dt="2025-08-14T13:18:08.751" v="30"/>
          <ac:spMkLst>
            <pc:docMk/>
            <pc:sldMk cId="3526369842" sldId="263"/>
            <ac:spMk id="3" creationId="{FC59B7A0-328F-525E-536C-85A2E8CB7962}"/>
          </ac:spMkLst>
        </pc:spChg>
      </pc:sldChg>
      <pc:sldChg chg="modSp">
        <pc:chgData name="Dan Katz" userId="0b0c20e0-bd3c-492b-91fe-04c2ccf25af7" providerId="ADAL" clId="{320FDD38-6B23-47CF-94E7-68F13EC2B81E}" dt="2025-08-14T13:18:08.751" v="30"/>
        <pc:sldMkLst>
          <pc:docMk/>
          <pc:sldMk cId="1823298523" sldId="264"/>
        </pc:sldMkLst>
        <pc:spChg chg="mod">
          <ac:chgData name="Dan Katz" userId="0b0c20e0-bd3c-492b-91fe-04c2ccf25af7" providerId="ADAL" clId="{320FDD38-6B23-47CF-94E7-68F13EC2B81E}" dt="2025-08-14T13:18:08.751" v="30"/>
          <ac:spMkLst>
            <pc:docMk/>
            <pc:sldMk cId="1823298523" sldId="264"/>
            <ac:spMk id="3" creationId="{FBD0AC71-BECD-9550-E499-810A48381F49}"/>
          </ac:spMkLst>
        </pc:spChg>
      </pc:sldChg>
      <pc:sldChg chg="modSp">
        <pc:chgData name="Dan Katz" userId="0b0c20e0-bd3c-492b-91fe-04c2ccf25af7" providerId="ADAL" clId="{320FDD38-6B23-47CF-94E7-68F13EC2B81E}" dt="2025-08-14T13:18:08.751" v="30"/>
        <pc:sldMkLst>
          <pc:docMk/>
          <pc:sldMk cId="3389485533" sldId="265"/>
        </pc:sldMkLst>
        <pc:spChg chg="mod">
          <ac:chgData name="Dan Katz" userId="0b0c20e0-bd3c-492b-91fe-04c2ccf25af7" providerId="ADAL" clId="{320FDD38-6B23-47CF-94E7-68F13EC2B81E}" dt="2025-08-14T13:18:08.751" v="30"/>
          <ac:spMkLst>
            <pc:docMk/>
            <pc:sldMk cId="3389485533" sldId="265"/>
            <ac:spMk id="7" creationId="{35A0E84E-5A5E-E631-0E0E-C69A778C65E3}"/>
          </ac:spMkLst>
        </pc:spChg>
      </pc:sldChg>
      <pc:sldChg chg="modSp mod">
        <pc:chgData name="Dan Katz" userId="0b0c20e0-bd3c-492b-91fe-04c2ccf25af7" providerId="ADAL" clId="{320FDD38-6B23-47CF-94E7-68F13EC2B81E}" dt="2025-08-14T13:18:08.751" v="30"/>
        <pc:sldMkLst>
          <pc:docMk/>
          <pc:sldMk cId="10040559" sldId="266"/>
        </pc:sldMkLst>
        <pc:spChg chg="mod">
          <ac:chgData name="Dan Katz" userId="0b0c20e0-bd3c-492b-91fe-04c2ccf25af7" providerId="ADAL" clId="{320FDD38-6B23-47CF-94E7-68F13EC2B81E}" dt="2025-08-14T13:15:45.299" v="1" actId="1076"/>
          <ac:spMkLst>
            <pc:docMk/>
            <pc:sldMk cId="10040559" sldId="266"/>
            <ac:spMk id="2" creationId="{25360DAC-3608-8728-0D91-8C4343952F87}"/>
          </ac:spMkLst>
        </pc:spChg>
        <pc:spChg chg="mod">
          <ac:chgData name="Dan Katz" userId="0b0c20e0-bd3c-492b-91fe-04c2ccf25af7" providerId="ADAL" clId="{320FDD38-6B23-47CF-94E7-68F13EC2B81E}" dt="2025-08-14T13:18:08.751" v="30"/>
          <ac:spMkLst>
            <pc:docMk/>
            <pc:sldMk cId="10040559" sldId="266"/>
            <ac:spMk id="6" creationId="{5F991C32-DE6F-EBFC-D850-8F5293CEF711}"/>
          </ac:spMkLst>
        </pc:spChg>
      </pc:sldChg>
      <pc:sldChg chg="modSp">
        <pc:chgData name="Dan Katz" userId="0b0c20e0-bd3c-492b-91fe-04c2ccf25af7" providerId="ADAL" clId="{320FDD38-6B23-47CF-94E7-68F13EC2B81E}" dt="2025-08-14T13:18:08.751" v="30"/>
        <pc:sldMkLst>
          <pc:docMk/>
          <pc:sldMk cId="592231276" sldId="267"/>
        </pc:sldMkLst>
        <pc:spChg chg="mod">
          <ac:chgData name="Dan Katz" userId="0b0c20e0-bd3c-492b-91fe-04c2ccf25af7" providerId="ADAL" clId="{320FDD38-6B23-47CF-94E7-68F13EC2B81E}" dt="2025-08-14T13:18:08.751" v="30"/>
          <ac:spMkLst>
            <pc:docMk/>
            <pc:sldMk cId="592231276" sldId="267"/>
            <ac:spMk id="2" creationId="{BED60F65-A86D-265B-C68C-AE0BFDD8E180}"/>
          </ac:spMkLst>
        </pc:spChg>
      </pc:sldChg>
      <pc:sldChg chg="modSp">
        <pc:chgData name="Dan Katz" userId="0b0c20e0-bd3c-492b-91fe-04c2ccf25af7" providerId="ADAL" clId="{320FDD38-6B23-47CF-94E7-68F13EC2B81E}" dt="2025-08-14T13:18:08.751" v="30"/>
        <pc:sldMkLst>
          <pc:docMk/>
          <pc:sldMk cId="2545441211" sldId="268"/>
        </pc:sldMkLst>
        <pc:spChg chg="mod">
          <ac:chgData name="Dan Katz" userId="0b0c20e0-bd3c-492b-91fe-04c2ccf25af7" providerId="ADAL" clId="{320FDD38-6B23-47CF-94E7-68F13EC2B81E}" dt="2025-08-14T13:18:08.751" v="30"/>
          <ac:spMkLst>
            <pc:docMk/>
            <pc:sldMk cId="2545441211" sldId="268"/>
            <ac:spMk id="3" creationId="{BF15A59C-9B62-EA40-D6F9-F21B4E5A55FA}"/>
          </ac:spMkLst>
        </pc:spChg>
      </pc:sldChg>
      <pc:sldChg chg="addSp delSp modSp mod">
        <pc:chgData name="Dan Katz" userId="0b0c20e0-bd3c-492b-91fe-04c2ccf25af7" providerId="ADAL" clId="{320FDD38-6B23-47CF-94E7-68F13EC2B81E}" dt="2025-08-14T13:18:08.751" v="30"/>
        <pc:sldMkLst>
          <pc:docMk/>
          <pc:sldMk cId="2212686778" sldId="286"/>
        </pc:sldMkLst>
        <pc:spChg chg="mod">
          <ac:chgData name="Dan Katz" userId="0b0c20e0-bd3c-492b-91fe-04c2ccf25af7" providerId="ADAL" clId="{320FDD38-6B23-47CF-94E7-68F13EC2B81E}" dt="2025-08-14T13:18:08.751" v="30"/>
          <ac:spMkLst>
            <pc:docMk/>
            <pc:sldMk cId="2212686778" sldId="286"/>
            <ac:spMk id="2" creationId="{83343024-10A7-58E2-44EA-1A6E4A7B3AE7}"/>
          </ac:spMkLst>
        </pc:spChg>
        <pc:spChg chg="add del mod">
          <ac:chgData name="Dan Katz" userId="0b0c20e0-bd3c-492b-91fe-04c2ccf25af7" providerId="ADAL" clId="{320FDD38-6B23-47CF-94E7-68F13EC2B81E}" dt="2025-08-14T13:18:08.557" v="28" actId="6549"/>
          <ac:spMkLst>
            <pc:docMk/>
            <pc:sldMk cId="2212686778" sldId="286"/>
            <ac:spMk id="3" creationId="{87859AA3-E8D9-D113-B2EA-EFE09788035E}"/>
          </ac:spMkLst>
        </pc:spChg>
        <pc:spChg chg="add del">
          <ac:chgData name="Dan Katz" userId="0b0c20e0-bd3c-492b-91fe-04c2ccf25af7" providerId="ADAL" clId="{320FDD38-6B23-47CF-94E7-68F13EC2B81E}" dt="2025-08-14T13:18:07.757" v="24" actId="478"/>
          <ac:spMkLst>
            <pc:docMk/>
            <pc:sldMk cId="2212686778" sldId="286"/>
            <ac:spMk id="8" creationId="{3F2A9920-A7DA-69B6-F4A7-952D20203186}"/>
          </ac:spMkLst>
        </pc:spChg>
      </pc:sldChg>
      <pc:sldChg chg="modSp">
        <pc:chgData name="Dan Katz" userId="0b0c20e0-bd3c-492b-91fe-04c2ccf25af7" providerId="ADAL" clId="{320FDD38-6B23-47CF-94E7-68F13EC2B81E}" dt="2025-08-14T13:18:08.751" v="30"/>
        <pc:sldMkLst>
          <pc:docMk/>
          <pc:sldMk cId="800691602" sldId="291"/>
        </pc:sldMkLst>
        <pc:spChg chg="mod">
          <ac:chgData name="Dan Katz" userId="0b0c20e0-bd3c-492b-91fe-04c2ccf25af7" providerId="ADAL" clId="{320FDD38-6B23-47CF-94E7-68F13EC2B81E}" dt="2025-08-14T13:18:08.751" v="30"/>
          <ac:spMkLst>
            <pc:docMk/>
            <pc:sldMk cId="800691602" sldId="291"/>
            <ac:spMk id="5" creationId="{FF4D5C5E-A2F2-141D-333D-7C9ED80CE3BD}"/>
          </ac:spMkLst>
        </pc:spChg>
      </pc:sldChg>
      <pc:sldChg chg="modSp">
        <pc:chgData name="Dan Katz" userId="0b0c20e0-bd3c-492b-91fe-04c2ccf25af7" providerId="ADAL" clId="{320FDD38-6B23-47CF-94E7-68F13EC2B81E}" dt="2025-08-14T13:18:08.751" v="30"/>
        <pc:sldMkLst>
          <pc:docMk/>
          <pc:sldMk cId="1904785438" sldId="292"/>
        </pc:sldMkLst>
        <pc:spChg chg="mod">
          <ac:chgData name="Dan Katz" userId="0b0c20e0-bd3c-492b-91fe-04c2ccf25af7" providerId="ADAL" clId="{320FDD38-6B23-47CF-94E7-68F13EC2B81E}" dt="2025-08-14T13:18:08.751" v="30"/>
          <ac:spMkLst>
            <pc:docMk/>
            <pc:sldMk cId="1904785438" sldId="292"/>
            <ac:spMk id="4" creationId="{B5B8BA19-D2F3-F43A-F157-7B1B08B8B369}"/>
          </ac:spMkLst>
        </pc:spChg>
      </pc:sldChg>
      <pc:sldChg chg="modSp">
        <pc:chgData name="Dan Katz" userId="0b0c20e0-bd3c-492b-91fe-04c2ccf25af7" providerId="ADAL" clId="{320FDD38-6B23-47CF-94E7-68F13EC2B81E}" dt="2025-08-14T13:18:08.751" v="30"/>
        <pc:sldMkLst>
          <pc:docMk/>
          <pc:sldMk cId="3372093744" sldId="295"/>
        </pc:sldMkLst>
        <pc:spChg chg="mod">
          <ac:chgData name="Dan Katz" userId="0b0c20e0-bd3c-492b-91fe-04c2ccf25af7" providerId="ADAL" clId="{320FDD38-6B23-47CF-94E7-68F13EC2B81E}" dt="2025-08-14T13:18:08.751" v="30"/>
          <ac:spMkLst>
            <pc:docMk/>
            <pc:sldMk cId="3372093744" sldId="295"/>
            <ac:spMk id="3" creationId="{EF412CB4-4F6A-A49B-E6A8-590D358AF192}"/>
          </ac:spMkLst>
        </pc:spChg>
      </pc:sldChg>
      <pc:sldChg chg="modSp">
        <pc:chgData name="Dan Katz" userId="0b0c20e0-bd3c-492b-91fe-04c2ccf25af7" providerId="ADAL" clId="{320FDD38-6B23-47CF-94E7-68F13EC2B81E}" dt="2025-08-14T13:18:08.751" v="30"/>
        <pc:sldMkLst>
          <pc:docMk/>
          <pc:sldMk cId="3288582353" sldId="296"/>
        </pc:sldMkLst>
        <pc:spChg chg="mod">
          <ac:chgData name="Dan Katz" userId="0b0c20e0-bd3c-492b-91fe-04c2ccf25af7" providerId="ADAL" clId="{320FDD38-6B23-47CF-94E7-68F13EC2B81E}" dt="2025-08-14T13:18:08.751" v="30"/>
          <ac:spMkLst>
            <pc:docMk/>
            <pc:sldMk cId="3288582353" sldId="296"/>
            <ac:spMk id="2" creationId="{60B3062D-BF02-3EC1-75F1-1B22741D0632}"/>
          </ac:spMkLst>
        </pc:spChg>
        <pc:spChg chg="mod">
          <ac:chgData name="Dan Katz" userId="0b0c20e0-bd3c-492b-91fe-04c2ccf25af7" providerId="ADAL" clId="{320FDD38-6B23-47CF-94E7-68F13EC2B81E}" dt="2025-08-14T13:18:08.751" v="30"/>
          <ac:spMkLst>
            <pc:docMk/>
            <pc:sldMk cId="3288582353" sldId="296"/>
            <ac:spMk id="4" creationId="{14B0A171-ADBF-1FF0-A247-BDA7A1E550A7}"/>
          </ac:spMkLst>
        </pc:spChg>
      </pc:sldChg>
      <pc:sldChg chg="modSp">
        <pc:chgData name="Dan Katz" userId="0b0c20e0-bd3c-492b-91fe-04c2ccf25af7" providerId="ADAL" clId="{320FDD38-6B23-47CF-94E7-68F13EC2B81E}" dt="2025-08-14T13:18:08.751" v="30"/>
        <pc:sldMkLst>
          <pc:docMk/>
          <pc:sldMk cId="543895916" sldId="297"/>
        </pc:sldMkLst>
        <pc:spChg chg="mod">
          <ac:chgData name="Dan Katz" userId="0b0c20e0-bd3c-492b-91fe-04c2ccf25af7" providerId="ADAL" clId="{320FDD38-6B23-47CF-94E7-68F13EC2B81E}" dt="2025-08-14T13:18:08.751" v="30"/>
          <ac:spMkLst>
            <pc:docMk/>
            <pc:sldMk cId="543895916" sldId="297"/>
            <ac:spMk id="2" creationId="{A98E2AAD-D11A-0FE4-F99B-00FBF0BD0BAC}"/>
          </ac:spMkLst>
        </pc:spChg>
        <pc:spChg chg="mod">
          <ac:chgData name="Dan Katz" userId="0b0c20e0-bd3c-492b-91fe-04c2ccf25af7" providerId="ADAL" clId="{320FDD38-6B23-47CF-94E7-68F13EC2B81E}" dt="2025-08-14T13:18:08.751" v="30"/>
          <ac:spMkLst>
            <pc:docMk/>
            <pc:sldMk cId="543895916" sldId="297"/>
            <ac:spMk id="4" creationId="{B7902571-66FF-A83C-8BA0-6EC7C5C5F98C}"/>
          </ac:spMkLst>
        </pc:spChg>
      </pc:sldChg>
      <pc:sldChg chg="modSp mod">
        <pc:chgData name="Dan Katz" userId="0b0c20e0-bd3c-492b-91fe-04c2ccf25af7" providerId="ADAL" clId="{320FDD38-6B23-47CF-94E7-68F13EC2B81E}" dt="2025-08-14T13:18:08.751" v="30"/>
        <pc:sldMkLst>
          <pc:docMk/>
          <pc:sldMk cId="3699295413" sldId="298"/>
        </pc:sldMkLst>
        <pc:spChg chg="mod">
          <ac:chgData name="Dan Katz" userId="0b0c20e0-bd3c-492b-91fe-04c2ccf25af7" providerId="ADAL" clId="{320FDD38-6B23-47CF-94E7-68F13EC2B81E}" dt="2025-08-14T13:18:08.751" v="30"/>
          <ac:spMkLst>
            <pc:docMk/>
            <pc:sldMk cId="3699295413" sldId="298"/>
            <ac:spMk id="2" creationId="{5FB20112-1B9B-0D50-92F5-97EB6D0CC131}"/>
          </ac:spMkLst>
        </pc:spChg>
        <pc:spChg chg="mod">
          <ac:chgData name="Dan Katz" userId="0b0c20e0-bd3c-492b-91fe-04c2ccf25af7" providerId="ADAL" clId="{320FDD38-6B23-47CF-94E7-68F13EC2B81E}" dt="2025-08-14T13:18:08.751" v="30"/>
          <ac:spMkLst>
            <pc:docMk/>
            <pc:sldMk cId="3699295413" sldId="298"/>
            <ac:spMk id="3" creationId="{8812DCBF-9AAF-304E-9268-55BC6A815151}"/>
          </ac:spMkLst>
        </pc:spChg>
        <pc:spChg chg="mod">
          <ac:chgData name="Dan Katz" userId="0b0c20e0-bd3c-492b-91fe-04c2ccf25af7" providerId="ADAL" clId="{320FDD38-6B23-47CF-94E7-68F13EC2B81E}" dt="2025-08-14T13:18:08.751" v="30"/>
          <ac:spMkLst>
            <pc:docMk/>
            <pc:sldMk cId="3699295413" sldId="298"/>
            <ac:spMk id="4" creationId="{2B544568-13D9-89E0-1449-EF96020E48D3}"/>
          </ac:spMkLst>
        </pc:spChg>
      </pc:sldChg>
      <pc:sldChg chg="modSp">
        <pc:chgData name="Dan Katz" userId="0b0c20e0-bd3c-492b-91fe-04c2ccf25af7" providerId="ADAL" clId="{320FDD38-6B23-47CF-94E7-68F13EC2B81E}" dt="2025-08-14T13:18:08.751" v="30"/>
        <pc:sldMkLst>
          <pc:docMk/>
          <pc:sldMk cId="2990799478" sldId="299"/>
        </pc:sldMkLst>
        <pc:spChg chg="mod">
          <ac:chgData name="Dan Katz" userId="0b0c20e0-bd3c-492b-91fe-04c2ccf25af7" providerId="ADAL" clId="{320FDD38-6B23-47CF-94E7-68F13EC2B81E}" dt="2025-08-14T13:18:08.751" v="30"/>
          <ac:spMkLst>
            <pc:docMk/>
            <pc:sldMk cId="2990799478" sldId="299"/>
            <ac:spMk id="4" creationId="{8C9727A5-7272-3BAD-0F6B-6EC5FB794750}"/>
          </ac:spMkLst>
        </pc:spChg>
      </pc:sldChg>
      <pc:sldChg chg="addSp delSp modSp mod">
        <pc:chgData name="Dan Katz" userId="0b0c20e0-bd3c-492b-91fe-04c2ccf25af7" providerId="ADAL" clId="{320FDD38-6B23-47CF-94E7-68F13EC2B81E}" dt="2025-08-14T14:58:42.937" v="54" actId="478"/>
        <pc:sldMkLst>
          <pc:docMk/>
          <pc:sldMk cId="22637213" sldId="300"/>
        </pc:sldMkLst>
        <pc:spChg chg="add del mod">
          <ac:chgData name="Dan Katz" userId="0b0c20e0-bd3c-492b-91fe-04c2ccf25af7" providerId="ADAL" clId="{320FDD38-6B23-47CF-94E7-68F13EC2B81E}" dt="2025-08-14T14:58:42.937" v="54" actId="478"/>
          <ac:spMkLst>
            <pc:docMk/>
            <pc:sldMk cId="22637213" sldId="300"/>
            <ac:spMk id="2" creationId="{865F9CB1-F84C-B143-E2E0-B76C49D805AF}"/>
          </ac:spMkLst>
        </pc:spChg>
        <pc:spChg chg="add del">
          <ac:chgData name="Dan Katz" userId="0b0c20e0-bd3c-492b-91fe-04c2ccf25af7" providerId="ADAL" clId="{320FDD38-6B23-47CF-94E7-68F13EC2B81E}" dt="2025-08-14T14:57:54.045" v="44" actId="478"/>
          <ac:spMkLst>
            <pc:docMk/>
            <pc:sldMk cId="22637213" sldId="300"/>
            <ac:spMk id="3" creationId="{3E7B373F-3305-CAC3-E2E3-F3042A9CFD41}"/>
          </ac:spMkLst>
        </pc:spChg>
        <pc:spChg chg="add del mod">
          <ac:chgData name="Dan Katz" userId="0b0c20e0-bd3c-492b-91fe-04c2ccf25af7" providerId="ADAL" clId="{320FDD38-6B23-47CF-94E7-68F13EC2B81E}" dt="2025-08-14T14:57:53.645" v="42" actId="478"/>
          <ac:spMkLst>
            <pc:docMk/>
            <pc:sldMk cId="22637213" sldId="300"/>
            <ac:spMk id="4" creationId="{F812313E-E8E1-F9C7-C2EE-AA0E2E8C667A}"/>
          </ac:spMkLst>
        </pc:spChg>
      </pc:sldChg>
      <pc:sldChg chg="modSp mod">
        <pc:chgData name="Dan Katz" userId="0b0c20e0-bd3c-492b-91fe-04c2ccf25af7" providerId="ADAL" clId="{320FDD38-6B23-47CF-94E7-68F13EC2B81E}" dt="2025-08-14T14:58:40.983" v="52" actId="1076"/>
        <pc:sldMkLst>
          <pc:docMk/>
          <pc:sldMk cId="2492718159" sldId="301"/>
        </pc:sldMkLst>
        <pc:spChg chg="mod">
          <ac:chgData name="Dan Katz" userId="0b0c20e0-bd3c-492b-91fe-04c2ccf25af7" providerId="ADAL" clId="{320FDD38-6B23-47CF-94E7-68F13EC2B81E}" dt="2025-08-14T13:18:08.751" v="30"/>
          <ac:spMkLst>
            <pc:docMk/>
            <pc:sldMk cId="2492718159" sldId="301"/>
            <ac:spMk id="2" creationId="{8ED135D5-B149-C804-D211-967D82A952B1}"/>
          </ac:spMkLst>
        </pc:spChg>
        <pc:spChg chg="mod">
          <ac:chgData name="Dan Katz" userId="0b0c20e0-bd3c-492b-91fe-04c2ccf25af7" providerId="ADAL" clId="{320FDD38-6B23-47CF-94E7-68F13EC2B81E}" dt="2025-08-14T13:18:08.751" v="30"/>
          <ac:spMkLst>
            <pc:docMk/>
            <pc:sldMk cId="2492718159" sldId="301"/>
            <ac:spMk id="4" creationId="{132E2821-4A13-EDA1-A1F1-C16FB1846002}"/>
          </ac:spMkLst>
        </pc:spChg>
        <pc:picChg chg="mod">
          <ac:chgData name="Dan Katz" userId="0b0c20e0-bd3c-492b-91fe-04c2ccf25af7" providerId="ADAL" clId="{320FDD38-6B23-47CF-94E7-68F13EC2B81E}" dt="2025-08-14T14:58:40.983" v="52" actId="1076"/>
          <ac:picMkLst>
            <pc:docMk/>
            <pc:sldMk cId="2492718159" sldId="301"/>
            <ac:picMk id="8" creationId="{513D3795-F116-2F82-F90F-F32D9BB9F77A}"/>
          </ac:picMkLst>
        </pc:picChg>
      </pc:sldChg>
      <pc:sldChg chg="modSp">
        <pc:chgData name="Dan Katz" userId="0b0c20e0-bd3c-492b-91fe-04c2ccf25af7" providerId="ADAL" clId="{320FDD38-6B23-47CF-94E7-68F13EC2B81E}" dt="2025-08-14T13:18:08.751" v="30"/>
        <pc:sldMkLst>
          <pc:docMk/>
          <pc:sldMk cId="945683064" sldId="302"/>
        </pc:sldMkLst>
        <pc:spChg chg="mod">
          <ac:chgData name="Dan Katz" userId="0b0c20e0-bd3c-492b-91fe-04c2ccf25af7" providerId="ADAL" clId="{320FDD38-6B23-47CF-94E7-68F13EC2B81E}" dt="2025-08-14T13:18:08.751" v="30"/>
          <ac:spMkLst>
            <pc:docMk/>
            <pc:sldMk cId="945683064" sldId="302"/>
            <ac:spMk id="2" creationId="{65526C90-F435-1C6D-83BA-4552388E009B}"/>
          </ac:spMkLst>
        </pc:spChg>
        <pc:spChg chg="mod">
          <ac:chgData name="Dan Katz" userId="0b0c20e0-bd3c-492b-91fe-04c2ccf25af7" providerId="ADAL" clId="{320FDD38-6B23-47CF-94E7-68F13EC2B81E}" dt="2025-08-14T13:18:08.751" v="30"/>
          <ac:spMkLst>
            <pc:docMk/>
            <pc:sldMk cId="945683064" sldId="302"/>
            <ac:spMk id="4" creationId="{7FD06E91-E7F0-DA9B-D8E2-72B8E0354652}"/>
          </ac:spMkLst>
        </pc:spChg>
      </pc:sldChg>
      <pc:sldChg chg="modSp mod">
        <pc:chgData name="Dan Katz" userId="0b0c20e0-bd3c-492b-91fe-04c2ccf25af7" providerId="ADAL" clId="{320FDD38-6B23-47CF-94E7-68F13EC2B81E}" dt="2025-08-14T15:22:29.752" v="57" actId="1076"/>
        <pc:sldMkLst>
          <pc:docMk/>
          <pc:sldMk cId="1511084247" sldId="303"/>
        </pc:sldMkLst>
        <pc:spChg chg="mod">
          <ac:chgData name="Dan Katz" userId="0b0c20e0-bd3c-492b-91fe-04c2ccf25af7" providerId="ADAL" clId="{320FDD38-6B23-47CF-94E7-68F13EC2B81E}" dt="2025-08-14T13:18:08.751" v="30"/>
          <ac:spMkLst>
            <pc:docMk/>
            <pc:sldMk cId="1511084247" sldId="303"/>
            <ac:spMk id="2" creationId="{18D5707F-7F1B-50F9-B2BD-1A95EDA40C8A}"/>
          </ac:spMkLst>
        </pc:spChg>
        <pc:spChg chg="mod">
          <ac:chgData name="Dan Katz" userId="0b0c20e0-bd3c-492b-91fe-04c2ccf25af7" providerId="ADAL" clId="{320FDD38-6B23-47CF-94E7-68F13EC2B81E}" dt="2025-08-14T13:18:08.751" v="30"/>
          <ac:spMkLst>
            <pc:docMk/>
            <pc:sldMk cId="1511084247" sldId="303"/>
            <ac:spMk id="4" creationId="{96CEFB5D-B16A-DBD9-9704-13EA4BE8B6C7}"/>
          </ac:spMkLst>
        </pc:spChg>
        <pc:picChg chg="mod">
          <ac:chgData name="Dan Katz" userId="0b0c20e0-bd3c-492b-91fe-04c2ccf25af7" providerId="ADAL" clId="{320FDD38-6B23-47CF-94E7-68F13EC2B81E}" dt="2025-08-14T15:22:29.752" v="57" actId="1076"/>
          <ac:picMkLst>
            <pc:docMk/>
            <pc:sldMk cId="1511084247" sldId="303"/>
            <ac:picMk id="10" creationId="{93C3F5E3-4347-6E20-F1AB-AD99AB502906}"/>
          </ac:picMkLst>
        </pc:picChg>
      </pc:sldChg>
      <pc:sldChg chg="modSp">
        <pc:chgData name="Dan Katz" userId="0b0c20e0-bd3c-492b-91fe-04c2ccf25af7" providerId="ADAL" clId="{320FDD38-6B23-47CF-94E7-68F13EC2B81E}" dt="2025-08-14T13:18:08.751" v="30"/>
        <pc:sldMkLst>
          <pc:docMk/>
          <pc:sldMk cId="3298616813" sldId="304"/>
        </pc:sldMkLst>
        <pc:spChg chg="mod">
          <ac:chgData name="Dan Katz" userId="0b0c20e0-bd3c-492b-91fe-04c2ccf25af7" providerId="ADAL" clId="{320FDD38-6B23-47CF-94E7-68F13EC2B81E}" dt="2025-08-14T13:18:08.751" v="30"/>
          <ac:spMkLst>
            <pc:docMk/>
            <pc:sldMk cId="3298616813" sldId="304"/>
            <ac:spMk id="2" creationId="{5CE55D41-4C94-3C82-0D42-9DA10FD44ACA}"/>
          </ac:spMkLst>
        </pc:spChg>
        <pc:spChg chg="mod">
          <ac:chgData name="Dan Katz" userId="0b0c20e0-bd3c-492b-91fe-04c2ccf25af7" providerId="ADAL" clId="{320FDD38-6B23-47CF-94E7-68F13EC2B81E}" dt="2025-08-14T13:18:08.751" v="30"/>
          <ac:spMkLst>
            <pc:docMk/>
            <pc:sldMk cId="3298616813" sldId="304"/>
            <ac:spMk id="4" creationId="{AC8EE1AE-A178-CD22-BF28-3518DC821E63}"/>
          </ac:spMkLst>
        </pc:spChg>
      </pc:sldChg>
      <pc:sldChg chg="modSp">
        <pc:chgData name="Dan Katz" userId="0b0c20e0-bd3c-492b-91fe-04c2ccf25af7" providerId="ADAL" clId="{320FDD38-6B23-47CF-94E7-68F13EC2B81E}" dt="2025-08-14T13:18:08.751" v="30"/>
        <pc:sldMkLst>
          <pc:docMk/>
          <pc:sldMk cId="1654139210" sldId="307"/>
        </pc:sldMkLst>
        <pc:spChg chg="mod">
          <ac:chgData name="Dan Katz" userId="0b0c20e0-bd3c-492b-91fe-04c2ccf25af7" providerId="ADAL" clId="{320FDD38-6B23-47CF-94E7-68F13EC2B81E}" dt="2025-08-14T13:18:08.751" v="30"/>
          <ac:spMkLst>
            <pc:docMk/>
            <pc:sldMk cId="1654139210" sldId="307"/>
            <ac:spMk id="2" creationId="{8E1268C2-42E2-A018-2799-2135F97D37E4}"/>
          </ac:spMkLst>
        </pc:spChg>
        <pc:spChg chg="mod">
          <ac:chgData name="Dan Katz" userId="0b0c20e0-bd3c-492b-91fe-04c2ccf25af7" providerId="ADAL" clId="{320FDD38-6B23-47CF-94E7-68F13EC2B81E}" dt="2025-08-14T13:18:08.751" v="30"/>
          <ac:spMkLst>
            <pc:docMk/>
            <pc:sldMk cId="1654139210" sldId="307"/>
            <ac:spMk id="4" creationId="{C20C5EF7-D73C-2AE7-5289-87EC33706A1F}"/>
          </ac:spMkLst>
        </pc:spChg>
      </pc:sldChg>
      <pc:sldChg chg="modSp mod">
        <pc:chgData name="Dan Katz" userId="0b0c20e0-bd3c-492b-91fe-04c2ccf25af7" providerId="ADAL" clId="{320FDD38-6B23-47CF-94E7-68F13EC2B81E}" dt="2025-08-21T09:22:15.046" v="71" actId="14100"/>
        <pc:sldMkLst>
          <pc:docMk/>
          <pc:sldMk cId="3120226462" sldId="308"/>
        </pc:sldMkLst>
        <pc:spChg chg="mod">
          <ac:chgData name="Dan Katz" userId="0b0c20e0-bd3c-492b-91fe-04c2ccf25af7" providerId="ADAL" clId="{320FDD38-6B23-47CF-94E7-68F13EC2B81E}" dt="2025-08-14T13:18:08.751" v="30"/>
          <ac:spMkLst>
            <pc:docMk/>
            <pc:sldMk cId="3120226462" sldId="308"/>
            <ac:spMk id="2" creationId="{3CD6094E-38B4-BAD0-3777-BE7662917AFB}"/>
          </ac:spMkLst>
        </pc:spChg>
        <pc:spChg chg="mod">
          <ac:chgData name="Dan Katz" userId="0b0c20e0-bd3c-492b-91fe-04c2ccf25af7" providerId="ADAL" clId="{320FDD38-6B23-47CF-94E7-68F13EC2B81E}" dt="2025-08-14T13:18:08.751" v="30"/>
          <ac:spMkLst>
            <pc:docMk/>
            <pc:sldMk cId="3120226462" sldId="308"/>
            <ac:spMk id="4" creationId="{F07215E4-E971-C1DC-02F5-A77311456D18}"/>
          </ac:spMkLst>
        </pc:spChg>
        <pc:spChg chg="mod">
          <ac:chgData name="Dan Katz" userId="0b0c20e0-bd3c-492b-91fe-04c2ccf25af7" providerId="ADAL" clId="{320FDD38-6B23-47CF-94E7-68F13EC2B81E}" dt="2025-08-21T09:22:14.109" v="69" actId="1076"/>
          <ac:spMkLst>
            <pc:docMk/>
            <pc:sldMk cId="3120226462" sldId="308"/>
            <ac:spMk id="13" creationId="{639A5635-77BB-7801-06C2-6929C0A09B23}"/>
          </ac:spMkLst>
        </pc:spChg>
        <pc:picChg chg="mod">
          <ac:chgData name="Dan Katz" userId="0b0c20e0-bd3c-492b-91fe-04c2ccf25af7" providerId="ADAL" clId="{320FDD38-6B23-47CF-94E7-68F13EC2B81E}" dt="2025-08-21T09:22:13.652" v="68" actId="1076"/>
          <ac:picMkLst>
            <pc:docMk/>
            <pc:sldMk cId="3120226462" sldId="308"/>
            <ac:picMk id="9" creationId="{34A99235-563D-952F-E42D-9E53C2DA9187}"/>
          </ac:picMkLst>
        </pc:picChg>
        <pc:picChg chg="mod">
          <ac:chgData name="Dan Katz" userId="0b0c20e0-bd3c-492b-91fe-04c2ccf25af7" providerId="ADAL" clId="{320FDD38-6B23-47CF-94E7-68F13EC2B81E}" dt="2025-08-21T09:22:13.166" v="67" actId="1076"/>
          <ac:picMkLst>
            <pc:docMk/>
            <pc:sldMk cId="3120226462" sldId="308"/>
            <ac:picMk id="10" creationId="{69F8680B-EF48-B124-956E-2FC7F80760DC}"/>
          </ac:picMkLst>
        </pc:picChg>
        <pc:picChg chg="mod">
          <ac:chgData name="Dan Katz" userId="0b0c20e0-bd3c-492b-91fe-04c2ccf25af7" providerId="ADAL" clId="{320FDD38-6B23-47CF-94E7-68F13EC2B81E}" dt="2025-08-21T09:22:15.046" v="71" actId="14100"/>
          <ac:picMkLst>
            <pc:docMk/>
            <pc:sldMk cId="3120226462" sldId="308"/>
            <ac:picMk id="11" creationId="{A62DB7C2-C819-0189-390C-417A90AE0E23}"/>
          </ac:picMkLst>
        </pc:picChg>
      </pc:sldChg>
      <pc:sldChg chg="modSp">
        <pc:chgData name="Dan Katz" userId="0b0c20e0-bd3c-492b-91fe-04c2ccf25af7" providerId="ADAL" clId="{320FDD38-6B23-47CF-94E7-68F13EC2B81E}" dt="2025-08-14T13:18:08.751" v="30"/>
        <pc:sldMkLst>
          <pc:docMk/>
          <pc:sldMk cId="2275317956" sldId="309"/>
        </pc:sldMkLst>
        <pc:spChg chg="mod">
          <ac:chgData name="Dan Katz" userId="0b0c20e0-bd3c-492b-91fe-04c2ccf25af7" providerId="ADAL" clId="{320FDD38-6B23-47CF-94E7-68F13EC2B81E}" dt="2025-08-14T13:18:08.751" v="30"/>
          <ac:spMkLst>
            <pc:docMk/>
            <pc:sldMk cId="2275317956" sldId="309"/>
            <ac:spMk id="2" creationId="{56A80CA8-8BC4-40A0-31D5-B87DFF2D7779}"/>
          </ac:spMkLst>
        </pc:spChg>
        <pc:spChg chg="mod">
          <ac:chgData name="Dan Katz" userId="0b0c20e0-bd3c-492b-91fe-04c2ccf25af7" providerId="ADAL" clId="{320FDD38-6B23-47CF-94E7-68F13EC2B81E}" dt="2025-08-14T13:18:08.751" v="30"/>
          <ac:spMkLst>
            <pc:docMk/>
            <pc:sldMk cId="2275317956" sldId="309"/>
            <ac:spMk id="4" creationId="{A0800222-7B44-06AF-83BB-EE03446EA4FD}"/>
          </ac:spMkLst>
        </pc:spChg>
      </pc:sldChg>
      <pc:sldChg chg="modSp">
        <pc:chgData name="Dan Katz" userId="0b0c20e0-bd3c-492b-91fe-04c2ccf25af7" providerId="ADAL" clId="{320FDD38-6B23-47CF-94E7-68F13EC2B81E}" dt="2025-08-14T13:18:08.751" v="30"/>
        <pc:sldMkLst>
          <pc:docMk/>
          <pc:sldMk cId="164109660" sldId="310"/>
        </pc:sldMkLst>
        <pc:spChg chg="mod">
          <ac:chgData name="Dan Katz" userId="0b0c20e0-bd3c-492b-91fe-04c2ccf25af7" providerId="ADAL" clId="{320FDD38-6B23-47CF-94E7-68F13EC2B81E}" dt="2025-08-14T13:18:08.751" v="30"/>
          <ac:spMkLst>
            <pc:docMk/>
            <pc:sldMk cId="164109660" sldId="310"/>
            <ac:spMk id="2" creationId="{61750400-7E29-282E-C59C-9E2990DBCC6B}"/>
          </ac:spMkLst>
        </pc:spChg>
        <pc:spChg chg="mod">
          <ac:chgData name="Dan Katz" userId="0b0c20e0-bd3c-492b-91fe-04c2ccf25af7" providerId="ADAL" clId="{320FDD38-6B23-47CF-94E7-68F13EC2B81E}" dt="2025-08-14T13:18:08.751" v="30"/>
          <ac:spMkLst>
            <pc:docMk/>
            <pc:sldMk cId="164109660" sldId="310"/>
            <ac:spMk id="4" creationId="{C8EE67DD-45AF-35EE-E182-9E26192C40B1}"/>
          </ac:spMkLst>
        </pc:spChg>
      </pc:sldChg>
      <pc:sldChg chg="modSp">
        <pc:chgData name="Dan Katz" userId="0b0c20e0-bd3c-492b-91fe-04c2ccf25af7" providerId="ADAL" clId="{320FDD38-6B23-47CF-94E7-68F13EC2B81E}" dt="2025-08-14T13:18:08.751" v="30"/>
        <pc:sldMkLst>
          <pc:docMk/>
          <pc:sldMk cId="1089903119" sldId="311"/>
        </pc:sldMkLst>
        <pc:spChg chg="mod">
          <ac:chgData name="Dan Katz" userId="0b0c20e0-bd3c-492b-91fe-04c2ccf25af7" providerId="ADAL" clId="{320FDD38-6B23-47CF-94E7-68F13EC2B81E}" dt="2025-08-14T13:18:08.751" v="30"/>
          <ac:spMkLst>
            <pc:docMk/>
            <pc:sldMk cId="1089903119" sldId="311"/>
            <ac:spMk id="2" creationId="{AD539830-2315-6FA5-7103-B1516ED042C3}"/>
          </ac:spMkLst>
        </pc:spChg>
        <pc:spChg chg="mod">
          <ac:chgData name="Dan Katz" userId="0b0c20e0-bd3c-492b-91fe-04c2ccf25af7" providerId="ADAL" clId="{320FDD38-6B23-47CF-94E7-68F13EC2B81E}" dt="2025-08-14T13:18:08.751" v="30"/>
          <ac:spMkLst>
            <pc:docMk/>
            <pc:sldMk cId="1089903119" sldId="311"/>
            <ac:spMk id="4" creationId="{4E3266E7-4A51-1777-13F4-C4D157A174D8}"/>
          </ac:spMkLst>
        </pc:spChg>
        <pc:picChg chg="mod">
          <ac:chgData name="Dan Katz" userId="0b0c20e0-bd3c-492b-91fe-04c2ccf25af7" providerId="ADAL" clId="{320FDD38-6B23-47CF-94E7-68F13EC2B81E}" dt="2025-08-14T13:18:08.751" v="30"/>
          <ac:picMkLst>
            <pc:docMk/>
            <pc:sldMk cId="1089903119" sldId="311"/>
            <ac:picMk id="12" creationId="{3820BD85-9941-B88D-C329-ABBBD9461DDB}"/>
          </ac:picMkLst>
        </pc:picChg>
      </pc:sldChg>
      <pc:sldChg chg="modSp">
        <pc:chgData name="Dan Katz" userId="0b0c20e0-bd3c-492b-91fe-04c2ccf25af7" providerId="ADAL" clId="{320FDD38-6B23-47CF-94E7-68F13EC2B81E}" dt="2025-08-14T13:18:08.751" v="30"/>
        <pc:sldMkLst>
          <pc:docMk/>
          <pc:sldMk cId="1453116232" sldId="312"/>
        </pc:sldMkLst>
        <pc:spChg chg="mod">
          <ac:chgData name="Dan Katz" userId="0b0c20e0-bd3c-492b-91fe-04c2ccf25af7" providerId="ADAL" clId="{320FDD38-6B23-47CF-94E7-68F13EC2B81E}" dt="2025-08-14T13:18:08.751" v="30"/>
          <ac:spMkLst>
            <pc:docMk/>
            <pc:sldMk cId="1453116232" sldId="312"/>
            <ac:spMk id="2" creationId="{D150FA67-CB81-BCDE-3628-75B04D7875C7}"/>
          </ac:spMkLst>
        </pc:spChg>
        <pc:spChg chg="mod">
          <ac:chgData name="Dan Katz" userId="0b0c20e0-bd3c-492b-91fe-04c2ccf25af7" providerId="ADAL" clId="{320FDD38-6B23-47CF-94E7-68F13EC2B81E}" dt="2025-08-14T13:18:08.751" v="30"/>
          <ac:spMkLst>
            <pc:docMk/>
            <pc:sldMk cId="1453116232" sldId="312"/>
            <ac:spMk id="4" creationId="{783883B7-BE84-E18F-4645-D122C376C5ED}"/>
          </ac:spMkLst>
        </pc:spChg>
      </pc:sldChg>
      <pc:sldChg chg="modSp">
        <pc:chgData name="Dan Katz" userId="0b0c20e0-bd3c-492b-91fe-04c2ccf25af7" providerId="ADAL" clId="{320FDD38-6B23-47CF-94E7-68F13EC2B81E}" dt="2025-08-14T13:18:08.751" v="30"/>
        <pc:sldMkLst>
          <pc:docMk/>
          <pc:sldMk cId="4000360119" sldId="313"/>
        </pc:sldMkLst>
        <pc:spChg chg="mod">
          <ac:chgData name="Dan Katz" userId="0b0c20e0-bd3c-492b-91fe-04c2ccf25af7" providerId="ADAL" clId="{320FDD38-6B23-47CF-94E7-68F13EC2B81E}" dt="2025-08-14T13:18:08.751" v="30"/>
          <ac:spMkLst>
            <pc:docMk/>
            <pc:sldMk cId="4000360119" sldId="313"/>
            <ac:spMk id="3" creationId="{96FC023E-918D-818F-48FE-BDB2E1651802}"/>
          </ac:spMkLst>
        </pc:spChg>
      </pc:sldChg>
      <pc:sldChg chg="addSp delSp modSp add del mod">
        <pc:chgData name="Dan Katz" userId="0b0c20e0-bd3c-492b-91fe-04c2ccf25af7" providerId="ADAL" clId="{320FDD38-6B23-47CF-94E7-68F13EC2B81E}" dt="2025-08-14T13:18:10.390" v="35" actId="2890"/>
        <pc:sldMkLst>
          <pc:docMk/>
          <pc:sldMk cId="3952892005" sldId="314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755F13-2067-4BFB-92FD-A3589D7B3C21}" type="datetimeFigureOut">
              <a:rPr lang="en-US" smtClean="0"/>
              <a:t>8/21/2025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A044B4-B357-44D7-B461-17FDDD0E6F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939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A044B4-B357-44D7-B461-17FDDD0E6F0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7141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CB0B0-0AC9-4C41-86CB-E81E9CE9B7B5}" type="datetime1">
              <a:rPr lang="en-US" smtClean="0"/>
              <a:t>8/21/2025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1505D-2D42-43E1-9FAB-07462C1D56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2679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2B5FE8-DC5A-4D4D-9860-3EAFDB9097C9}" type="datetime1">
              <a:rPr lang="en-US" smtClean="0"/>
              <a:t>8/21/2025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1505D-2D42-43E1-9FAB-07462C1D56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0899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6698EB-B0C4-4E8D-9D72-421D09CB0763}" type="datetime1">
              <a:rPr lang="en-US" smtClean="0"/>
              <a:t>8/21/2025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1505D-2D42-43E1-9FAB-07462C1D56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7525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78A4E-FCA9-4482-B822-088D70B4CDAD}" type="datetime1">
              <a:rPr lang="en-US" smtClean="0"/>
              <a:t>8/21/2025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1505D-2D42-43E1-9FAB-07462C1D56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9703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33F07-8D55-4930-9AC8-3CBDC3E04A32}" type="datetime1">
              <a:rPr lang="en-US" smtClean="0"/>
              <a:t>8/21/2025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1505D-2D42-43E1-9FAB-07462C1D56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0017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97931E-4EC3-4399-B294-A9C68D5E2986}" type="datetime1">
              <a:rPr lang="en-US" smtClean="0"/>
              <a:t>8/21/2025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1505D-2D42-43E1-9FAB-07462C1D56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6540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0FFDC-0D92-44AD-8AA8-08E6ECB4EEF7}" type="datetime1">
              <a:rPr lang="en-US" smtClean="0"/>
              <a:t>8/21/2025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1505D-2D42-43E1-9FAB-07462C1D5614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754388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ED6BB-0C72-45A3-9319-4308A5F627E2}" type="datetime1">
              <a:rPr lang="en-US" smtClean="0"/>
              <a:t>8/21/2025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1505D-2D42-43E1-9FAB-07462C1D56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6886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0DB5E-60C3-4393-8EF7-229CF92B0142}" type="datetime1">
              <a:rPr lang="en-US" smtClean="0"/>
              <a:t>8/21/2025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1505D-2D42-43E1-9FAB-07462C1D56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8693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62DEE-3C96-426F-8CE5-BC9006A0A33E}" type="datetime1">
              <a:rPr lang="en-US" smtClean="0"/>
              <a:t>8/21/2025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67503" cy="320040"/>
          </a:xfrm>
        </p:spPr>
        <p:txBody>
          <a:bodyPr/>
          <a:lstStyle>
            <a:lvl1pPr>
              <a:defRPr>
                <a:solidFill>
                  <a:srgbClr val="FFFFFF">
                    <a:alpha val="69804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1505D-2D42-43E1-9FAB-07462C1D56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3063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90000"/>
                  </a:srgbClr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2395988C-2065-48CD-A928-FB6C02EA6516}" type="datetime1">
              <a:rPr lang="en-US" smtClean="0"/>
              <a:t>8/21/2025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8523" y="6236208"/>
            <a:ext cx="5103729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1505D-2D42-43E1-9FAB-07462C1D56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854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chemeClr val="bg1"/>
          </a:solidFill>
          <a:ln w="317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358BA692-34FE-4F09-B6D9-B311C8A0E023}" type="datetime1">
              <a:rPr lang="en-US" smtClean="0"/>
              <a:t>8/21/2025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7C61505D-2D42-43E1-9FAB-07462C1D56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3946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  <p:sldLayoutId id="2147483880" r:id="rId7"/>
    <p:sldLayoutId id="2147483881" r:id="rId8"/>
    <p:sldLayoutId id="2147483882" r:id="rId9"/>
    <p:sldLayoutId id="2147483883" r:id="rId10"/>
    <p:sldLayoutId id="2147483884" r:id="rId11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e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eg"/><Relationship Id="rId3" Type="http://schemas.openxmlformats.org/officeDocument/2006/relationships/image" Target="../media/image24.png"/><Relationship Id="rId7" Type="http://schemas.openxmlformats.org/officeDocument/2006/relationships/image" Target="../media/image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e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230F81-D71E-1E05-9422-D3A6FC5531B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KNN Classifier Accelerator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D12E59E-6669-E55B-5A8F-FA2D0029A33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>
                <a:solidFill>
                  <a:schemeClr val="bg1"/>
                </a:solidFill>
              </a:rPr>
              <a:t>Backend Design Review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BF22DC-7A7D-18E4-638B-477C53673DD2}"/>
              </a:ext>
            </a:extLst>
          </p:cNvPr>
          <p:cNvSpPr txBox="1"/>
          <p:nvPr/>
        </p:nvSpPr>
        <p:spPr>
          <a:xfrm>
            <a:off x="478971" y="5753450"/>
            <a:ext cx="56170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chemeClr val="bg1"/>
                </a:solidFill>
              </a:rPr>
              <a:t>Students: Roy Rapaport, Dan Katz</a:t>
            </a:r>
          </a:p>
          <a:p>
            <a:r>
              <a:rPr lang="en-US" b="1">
                <a:solidFill>
                  <a:schemeClr val="bg1"/>
                </a:solidFill>
              </a:rPr>
              <a:t>Supervisor: Goel Samuel</a:t>
            </a:r>
          </a:p>
        </p:txBody>
      </p:sp>
      <p:pic>
        <p:nvPicPr>
          <p:cNvPr id="8" name="Picture 7" descr="A black background with blue text&#10;&#10;Description automatically generated">
            <a:extLst>
              <a:ext uri="{FF2B5EF4-FFF2-40B4-BE49-F238E27FC236}">
                <a16:creationId xmlns:a16="http://schemas.microsoft.com/office/drawing/2014/main" id="{EA3E66B8-0DBA-3ACE-6477-07B21B53D0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62" y="111889"/>
            <a:ext cx="3981779" cy="777507"/>
          </a:xfrm>
          <a:prstGeom prst="rect">
            <a:avLst/>
          </a:prstGeom>
        </p:spPr>
      </p:pic>
      <p:pic>
        <p:nvPicPr>
          <p:cNvPr id="12" name="Picture 11" descr="A black apple logo with a bite taken out of it&#10;&#10;Description automatically generated">
            <a:extLst>
              <a:ext uri="{FF2B5EF4-FFF2-40B4-BE49-F238E27FC236}">
                <a16:creationId xmlns:a16="http://schemas.microsoft.com/office/drawing/2014/main" id="{79076CD4-813C-8963-918A-43575CF62A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5425" y="-1"/>
            <a:ext cx="1581150" cy="889397"/>
          </a:xfrm>
          <a:prstGeom prst="rect">
            <a:avLst/>
          </a:prstGeom>
        </p:spPr>
      </p:pic>
      <p:pic>
        <p:nvPicPr>
          <p:cNvPr id="14" name="Picture 13" descr="A logo with colorful squares&#10;&#10;Description automatically generated">
            <a:extLst>
              <a:ext uri="{FF2B5EF4-FFF2-40B4-BE49-F238E27FC236}">
                <a16:creationId xmlns:a16="http://schemas.microsoft.com/office/drawing/2014/main" id="{37266EB5-757A-AD4F-D751-C18BAD9EB3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2773" y="0"/>
            <a:ext cx="2919227" cy="889396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514BE9-6A18-94F8-9D9B-5D3826A97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1505D-2D42-43E1-9FAB-07462C1D561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3628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B3130-4245-838D-5A0A-3393E6C5BD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1117973"/>
            <a:ext cx="7729728" cy="1080000"/>
          </a:xfrm>
        </p:spPr>
        <p:txBody>
          <a:bodyPr>
            <a:normAutofit fontScale="90000"/>
          </a:bodyPr>
          <a:lstStyle/>
          <a:p>
            <a:r>
              <a:rPr lang="en-US"/>
              <a:t>Project’s Requirements and Specifications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0F9BC8-130E-0B9D-5F4A-8B568AC334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4990" y="2905898"/>
            <a:ext cx="9077472" cy="3101983"/>
          </a:xfrm>
        </p:spPr>
        <p:txBody>
          <a:bodyPr>
            <a:normAutofit/>
          </a:bodyPr>
          <a:lstStyle/>
          <a:p>
            <a:r>
              <a:rPr lang="en-US" sz="2400"/>
              <a:t>Technology process: TSMC 65 nm</a:t>
            </a:r>
          </a:p>
          <a:p>
            <a:r>
              <a:rPr lang="en-US" sz="2400"/>
              <a:t>Maximum area: 1.0x1.0 sq mm</a:t>
            </a:r>
            <a:r>
              <a:rPr lang="he-IL" sz="2400"/>
              <a:t>  </a:t>
            </a:r>
            <a:endParaRPr lang="en-US" sz="2400" b="1">
              <a:highlight>
                <a:srgbClr val="FFFF00"/>
              </a:highlight>
            </a:endParaRPr>
          </a:p>
          <a:p>
            <a:r>
              <a:rPr lang="en-US" sz="2400"/>
              <a:t>Maximum number of I/</a:t>
            </a:r>
            <a:r>
              <a:rPr lang="en-US" sz="2400" err="1"/>
              <a:t>Os</a:t>
            </a:r>
            <a:r>
              <a:rPr lang="en-US" sz="2400"/>
              <a:t>: 48</a:t>
            </a:r>
            <a:r>
              <a:rPr lang="he-IL" sz="2400"/>
              <a:t>  </a:t>
            </a:r>
            <a:endParaRPr lang="en-US" sz="2400"/>
          </a:p>
          <a:p>
            <a:r>
              <a:rPr lang="en-US" sz="2400"/>
              <a:t>Clock frequency: 100 </a:t>
            </a:r>
            <a:r>
              <a:rPr lang="en-US" sz="2400" err="1"/>
              <a:t>Mhz</a:t>
            </a:r>
            <a:endParaRPr lang="en-US" sz="2400"/>
          </a:p>
          <a:p>
            <a:r>
              <a:rPr lang="en-US" sz="2400"/>
              <a:t>Performance efficiency</a:t>
            </a:r>
          </a:p>
          <a:p>
            <a:endParaRPr lang="en-US" sz="2400"/>
          </a:p>
        </p:txBody>
      </p:sp>
      <p:pic>
        <p:nvPicPr>
          <p:cNvPr id="4" name="Picture 3" descr="A black background with blue text&#10;&#10;Description automatically generated">
            <a:extLst>
              <a:ext uri="{FF2B5EF4-FFF2-40B4-BE49-F238E27FC236}">
                <a16:creationId xmlns:a16="http://schemas.microsoft.com/office/drawing/2014/main" id="{E92578A3-4346-937A-7D17-C5DF14F6E9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62" y="111889"/>
            <a:ext cx="3981779" cy="777507"/>
          </a:xfrm>
          <a:prstGeom prst="rect">
            <a:avLst/>
          </a:prstGeom>
        </p:spPr>
      </p:pic>
      <p:pic>
        <p:nvPicPr>
          <p:cNvPr id="5" name="Picture 4" descr="A black apple logo with a bite taken out of it&#10;&#10;Description automatically generated">
            <a:extLst>
              <a:ext uri="{FF2B5EF4-FFF2-40B4-BE49-F238E27FC236}">
                <a16:creationId xmlns:a16="http://schemas.microsoft.com/office/drawing/2014/main" id="{2BA3AD6B-7A43-2B95-9641-060D27DC43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5425" y="-1"/>
            <a:ext cx="1581150" cy="889397"/>
          </a:xfrm>
          <a:prstGeom prst="rect">
            <a:avLst/>
          </a:prstGeom>
        </p:spPr>
      </p:pic>
      <p:pic>
        <p:nvPicPr>
          <p:cNvPr id="6" name="Picture 5" descr="A logo with colorful squares&#10;&#10;Description automatically generated">
            <a:extLst>
              <a:ext uri="{FF2B5EF4-FFF2-40B4-BE49-F238E27FC236}">
                <a16:creationId xmlns:a16="http://schemas.microsoft.com/office/drawing/2014/main" id="{769063B3-CF14-02BB-441C-672B074A41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2773" y="0"/>
            <a:ext cx="2919227" cy="889396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A0E84E-5A5E-E631-0E0E-C69A778C65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1505D-2D42-43E1-9FAB-07462C1D561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4855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60DAC-3608-8728-0D91-8C4343952F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1134812"/>
            <a:ext cx="7729728" cy="1080000"/>
          </a:xfrm>
        </p:spPr>
        <p:txBody>
          <a:bodyPr>
            <a:normAutofit fontScale="90000"/>
          </a:bodyPr>
          <a:lstStyle/>
          <a:p>
            <a:br>
              <a:rPr lang="en-US"/>
            </a:br>
            <a:r>
              <a:rPr lang="en-US"/>
              <a:t>Progress Review: Stages Covered</a:t>
            </a:r>
            <a:br>
              <a:rPr lang="en-US"/>
            </a:br>
            <a:endParaRPr lang="en-US"/>
          </a:p>
        </p:txBody>
      </p:sp>
      <p:pic>
        <p:nvPicPr>
          <p:cNvPr id="3" name="Picture 2" descr="A black background with blue text&#10;&#10;Description automatically generated">
            <a:extLst>
              <a:ext uri="{FF2B5EF4-FFF2-40B4-BE49-F238E27FC236}">
                <a16:creationId xmlns:a16="http://schemas.microsoft.com/office/drawing/2014/main" id="{0A10D00B-76AD-D853-4A63-39769D73F4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62" y="111889"/>
            <a:ext cx="3981779" cy="777507"/>
          </a:xfrm>
          <a:prstGeom prst="rect">
            <a:avLst/>
          </a:prstGeom>
        </p:spPr>
      </p:pic>
      <p:pic>
        <p:nvPicPr>
          <p:cNvPr id="4" name="Picture 3" descr="A black apple logo with a bite taken out of it&#10;&#10;Description automatically generated">
            <a:extLst>
              <a:ext uri="{FF2B5EF4-FFF2-40B4-BE49-F238E27FC236}">
                <a16:creationId xmlns:a16="http://schemas.microsoft.com/office/drawing/2014/main" id="{4F07EF73-5286-4AFE-F2EF-C6E71BDD55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5425" y="-1"/>
            <a:ext cx="1581150" cy="889397"/>
          </a:xfrm>
          <a:prstGeom prst="rect">
            <a:avLst/>
          </a:prstGeom>
        </p:spPr>
      </p:pic>
      <p:pic>
        <p:nvPicPr>
          <p:cNvPr id="5" name="Picture 4" descr="A logo with colorful squares&#10;&#10;Description automatically generated">
            <a:extLst>
              <a:ext uri="{FF2B5EF4-FFF2-40B4-BE49-F238E27FC236}">
                <a16:creationId xmlns:a16="http://schemas.microsoft.com/office/drawing/2014/main" id="{DA1666EA-F2A4-A2E9-97AE-50EB36D404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2773" y="0"/>
            <a:ext cx="2919227" cy="889396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991C32-DE6F-EBFC-D850-8F5293CEF7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1505D-2D42-43E1-9FAB-07462C1D5614}" type="slidenum">
              <a:rPr lang="en-US" smtClean="0"/>
              <a:t>11</a:t>
            </a:fld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6DD7DCB-CB65-3F8C-2807-376151A69185}"/>
              </a:ext>
            </a:extLst>
          </p:cNvPr>
          <p:cNvGrpSpPr/>
          <p:nvPr/>
        </p:nvGrpSpPr>
        <p:grpSpPr>
          <a:xfrm>
            <a:off x="593395" y="2751624"/>
            <a:ext cx="2148471" cy="583010"/>
            <a:chOff x="0" y="66903"/>
            <a:chExt cx="2148471" cy="583010"/>
          </a:xfrm>
          <a:solidFill>
            <a:schemeClr val="accent2">
              <a:lumMod val="75000"/>
            </a:schemeClr>
          </a:solidFill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A18EEAA3-32D7-A826-7172-DE7CCE53ED29}"/>
                </a:ext>
              </a:extLst>
            </p:cNvPr>
            <p:cNvSpPr/>
            <p:nvPr/>
          </p:nvSpPr>
          <p:spPr>
            <a:xfrm>
              <a:off x="0" y="66903"/>
              <a:ext cx="2148471" cy="583010"/>
            </a:xfrm>
            <a:prstGeom prst="roundRect">
              <a:avLst>
                <a:gd name="adj" fmla="val 10000"/>
              </a:avLst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3" name="Rectangle: Rounded Corners 4">
              <a:extLst>
                <a:ext uri="{FF2B5EF4-FFF2-40B4-BE49-F238E27FC236}">
                  <a16:creationId xmlns:a16="http://schemas.microsoft.com/office/drawing/2014/main" id="{3084399E-0196-6CE1-66F5-C3F63ECE3F7A}"/>
                </a:ext>
              </a:extLst>
            </p:cNvPr>
            <p:cNvSpPr txBox="1"/>
            <p:nvPr/>
          </p:nvSpPr>
          <p:spPr>
            <a:xfrm>
              <a:off x="17076" y="83979"/>
              <a:ext cx="2114319" cy="548858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/>
                <a:t>Software Implementation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ADD159D-B48F-1492-0D87-F7DE65D5A79B}"/>
              </a:ext>
            </a:extLst>
          </p:cNvPr>
          <p:cNvGrpSpPr/>
          <p:nvPr/>
        </p:nvGrpSpPr>
        <p:grpSpPr>
          <a:xfrm>
            <a:off x="593393" y="3854370"/>
            <a:ext cx="2148471" cy="583010"/>
            <a:chOff x="0" y="66903"/>
            <a:chExt cx="2148471" cy="583010"/>
          </a:xfrm>
          <a:solidFill>
            <a:schemeClr val="accent2">
              <a:lumMod val="75000"/>
            </a:schemeClr>
          </a:solidFill>
        </p:grpSpPr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CF9C59DA-5F43-DBBD-CB65-F7411D47102E}"/>
                </a:ext>
              </a:extLst>
            </p:cNvPr>
            <p:cNvSpPr/>
            <p:nvPr/>
          </p:nvSpPr>
          <p:spPr>
            <a:xfrm>
              <a:off x="0" y="66903"/>
              <a:ext cx="2148471" cy="583010"/>
            </a:xfrm>
            <a:prstGeom prst="roundRect">
              <a:avLst>
                <a:gd name="adj" fmla="val 10000"/>
              </a:avLst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8" name="Rectangle: Rounded Corners 4">
              <a:extLst>
                <a:ext uri="{FF2B5EF4-FFF2-40B4-BE49-F238E27FC236}">
                  <a16:creationId xmlns:a16="http://schemas.microsoft.com/office/drawing/2014/main" id="{5099333E-1100-5E87-8E1A-B9B74519D031}"/>
                </a:ext>
              </a:extLst>
            </p:cNvPr>
            <p:cNvSpPr txBox="1"/>
            <p:nvPr/>
          </p:nvSpPr>
          <p:spPr>
            <a:xfrm>
              <a:off x="17076" y="83979"/>
              <a:ext cx="2114319" cy="548858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/>
                <a:t>Architecture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91973AE-0514-324B-3B45-1D068F8C4EDC}"/>
              </a:ext>
            </a:extLst>
          </p:cNvPr>
          <p:cNvGrpSpPr/>
          <p:nvPr/>
        </p:nvGrpSpPr>
        <p:grpSpPr>
          <a:xfrm>
            <a:off x="593393" y="4957116"/>
            <a:ext cx="2148471" cy="583010"/>
            <a:chOff x="0" y="66903"/>
            <a:chExt cx="2148471" cy="583010"/>
          </a:xfrm>
          <a:solidFill>
            <a:schemeClr val="accent2">
              <a:lumMod val="75000"/>
            </a:schemeClr>
          </a:solidFill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92826FA4-3E50-CA73-42ED-F1B8349CCCA9}"/>
                </a:ext>
              </a:extLst>
            </p:cNvPr>
            <p:cNvSpPr/>
            <p:nvPr/>
          </p:nvSpPr>
          <p:spPr>
            <a:xfrm>
              <a:off x="0" y="66903"/>
              <a:ext cx="2148471" cy="583010"/>
            </a:xfrm>
            <a:prstGeom prst="roundRect">
              <a:avLst>
                <a:gd name="adj" fmla="val 10000"/>
              </a:avLst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1" name="Rectangle: Rounded Corners 4">
              <a:extLst>
                <a:ext uri="{FF2B5EF4-FFF2-40B4-BE49-F238E27FC236}">
                  <a16:creationId xmlns:a16="http://schemas.microsoft.com/office/drawing/2014/main" id="{44429909-F3C8-7087-DBBC-74B6E932B34A}"/>
                </a:ext>
              </a:extLst>
            </p:cNvPr>
            <p:cNvSpPr txBox="1"/>
            <p:nvPr/>
          </p:nvSpPr>
          <p:spPr>
            <a:xfrm>
              <a:off x="17076" y="83979"/>
              <a:ext cx="2114319" cy="548858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/>
                <a:t>RTL </a:t>
              </a:r>
              <a:r>
                <a:rPr lang="en-US" sz="1600"/>
                <a:t>Implementation</a:t>
              </a:r>
              <a:endParaRPr lang="en-US" sz="1600" kern="120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8CBC225-B483-76A3-013A-3E327F88390A}"/>
              </a:ext>
            </a:extLst>
          </p:cNvPr>
          <p:cNvGrpSpPr/>
          <p:nvPr/>
        </p:nvGrpSpPr>
        <p:grpSpPr>
          <a:xfrm>
            <a:off x="593393" y="6059862"/>
            <a:ext cx="2148471" cy="583010"/>
            <a:chOff x="0" y="66903"/>
            <a:chExt cx="2148471" cy="583010"/>
          </a:xfrm>
          <a:solidFill>
            <a:schemeClr val="accent2">
              <a:lumMod val="75000"/>
            </a:schemeClr>
          </a:solidFill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036F016D-25E7-2424-A547-3BD294731709}"/>
                </a:ext>
              </a:extLst>
            </p:cNvPr>
            <p:cNvSpPr/>
            <p:nvPr/>
          </p:nvSpPr>
          <p:spPr>
            <a:xfrm>
              <a:off x="0" y="66903"/>
              <a:ext cx="2148471" cy="583010"/>
            </a:xfrm>
            <a:prstGeom prst="roundRect">
              <a:avLst>
                <a:gd name="adj" fmla="val 10000"/>
              </a:avLst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4" name="Rectangle: Rounded Corners 4">
              <a:extLst>
                <a:ext uri="{FF2B5EF4-FFF2-40B4-BE49-F238E27FC236}">
                  <a16:creationId xmlns:a16="http://schemas.microsoft.com/office/drawing/2014/main" id="{AC3F3B23-F97B-97BA-D5CC-532CB702A0DB}"/>
                </a:ext>
              </a:extLst>
            </p:cNvPr>
            <p:cNvSpPr txBox="1"/>
            <p:nvPr/>
          </p:nvSpPr>
          <p:spPr>
            <a:xfrm>
              <a:off x="17076" y="83979"/>
              <a:ext cx="2114319" cy="548858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/>
                <a:t>Simulations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A7B33E4-99DB-CD63-0341-FF4AFC916EBB}"/>
              </a:ext>
            </a:extLst>
          </p:cNvPr>
          <p:cNvGrpSpPr/>
          <p:nvPr/>
        </p:nvGrpSpPr>
        <p:grpSpPr>
          <a:xfrm>
            <a:off x="4510259" y="2751624"/>
            <a:ext cx="2148471" cy="583010"/>
            <a:chOff x="0" y="66903"/>
            <a:chExt cx="2148471" cy="583010"/>
          </a:xfrm>
          <a:solidFill>
            <a:schemeClr val="accent6">
              <a:lumMod val="50000"/>
            </a:schemeClr>
          </a:solidFill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25254E2A-70A4-480E-5ACE-0D78298F53FD}"/>
                </a:ext>
              </a:extLst>
            </p:cNvPr>
            <p:cNvSpPr/>
            <p:nvPr/>
          </p:nvSpPr>
          <p:spPr>
            <a:xfrm>
              <a:off x="0" y="66903"/>
              <a:ext cx="2148471" cy="583010"/>
            </a:xfrm>
            <a:prstGeom prst="roundRect">
              <a:avLst>
                <a:gd name="adj" fmla="val 10000"/>
              </a:avLst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7" name="Rectangle: Rounded Corners 4">
              <a:extLst>
                <a:ext uri="{FF2B5EF4-FFF2-40B4-BE49-F238E27FC236}">
                  <a16:creationId xmlns:a16="http://schemas.microsoft.com/office/drawing/2014/main" id="{82D09A81-A33B-67C3-55E5-DA3735B6092D}"/>
                </a:ext>
              </a:extLst>
            </p:cNvPr>
            <p:cNvSpPr txBox="1"/>
            <p:nvPr/>
          </p:nvSpPr>
          <p:spPr>
            <a:xfrm>
              <a:off x="17076" y="83979"/>
              <a:ext cx="2114319" cy="548858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/>
                <a:t>Synthesis with </a:t>
              </a:r>
              <a:br>
                <a:rPr lang="en-US" sz="1600" kern="1200"/>
              </a:br>
              <a:r>
                <a:rPr lang="en-US" sz="1600" kern="1200"/>
                <a:t>Scan </a:t>
              </a:r>
              <a:r>
                <a:rPr lang="en-US" sz="1600"/>
                <a:t>C</a:t>
              </a:r>
              <a:r>
                <a:rPr lang="en-US" sz="1600" kern="1200"/>
                <a:t>hain </a:t>
              </a:r>
              <a:r>
                <a:rPr lang="en-US" sz="1600"/>
                <a:t>I</a:t>
              </a:r>
              <a:r>
                <a:rPr lang="en-US" sz="1600" kern="1200"/>
                <a:t>nsertion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DF9757D-E88D-A6C7-BF32-76E948C4C4EE}"/>
              </a:ext>
            </a:extLst>
          </p:cNvPr>
          <p:cNvGrpSpPr/>
          <p:nvPr/>
        </p:nvGrpSpPr>
        <p:grpSpPr>
          <a:xfrm>
            <a:off x="4518795" y="3854370"/>
            <a:ext cx="2148471" cy="583010"/>
            <a:chOff x="0" y="66903"/>
            <a:chExt cx="2148471" cy="583010"/>
          </a:xfrm>
          <a:solidFill>
            <a:schemeClr val="accent6">
              <a:lumMod val="50000"/>
            </a:schemeClr>
          </a:solidFill>
        </p:grpSpPr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7E82C3F8-0D5C-74BE-36BB-FA635ED54E4C}"/>
                </a:ext>
              </a:extLst>
            </p:cNvPr>
            <p:cNvSpPr/>
            <p:nvPr/>
          </p:nvSpPr>
          <p:spPr>
            <a:xfrm>
              <a:off x="0" y="66903"/>
              <a:ext cx="2148471" cy="583010"/>
            </a:xfrm>
            <a:prstGeom prst="roundRect">
              <a:avLst>
                <a:gd name="adj" fmla="val 10000"/>
              </a:avLst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0" name="Rectangle: Rounded Corners 4">
              <a:extLst>
                <a:ext uri="{FF2B5EF4-FFF2-40B4-BE49-F238E27FC236}">
                  <a16:creationId xmlns:a16="http://schemas.microsoft.com/office/drawing/2014/main" id="{11BBE446-D089-212E-71B0-376459AF6EBE}"/>
                </a:ext>
              </a:extLst>
            </p:cNvPr>
            <p:cNvSpPr txBox="1"/>
            <p:nvPr/>
          </p:nvSpPr>
          <p:spPr>
            <a:xfrm>
              <a:off x="8537" y="83979"/>
              <a:ext cx="2114319" cy="548858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/>
                <a:t>Gate Level Simulation &amp; LEC</a:t>
              </a:r>
              <a:endParaRPr lang="en-US" sz="1600" kern="1200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EEB0DC6-E874-0E0A-9ADD-ED1F54B7FA77}"/>
              </a:ext>
            </a:extLst>
          </p:cNvPr>
          <p:cNvGrpSpPr/>
          <p:nvPr/>
        </p:nvGrpSpPr>
        <p:grpSpPr>
          <a:xfrm>
            <a:off x="4510257" y="4957116"/>
            <a:ext cx="2148471" cy="583010"/>
            <a:chOff x="0" y="66903"/>
            <a:chExt cx="2148471" cy="583010"/>
          </a:xfrm>
          <a:solidFill>
            <a:schemeClr val="accent6">
              <a:lumMod val="50000"/>
            </a:schemeClr>
          </a:solidFill>
        </p:grpSpPr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AF61F4A9-900C-E434-4BD2-04837B81A35E}"/>
                </a:ext>
              </a:extLst>
            </p:cNvPr>
            <p:cNvSpPr/>
            <p:nvPr/>
          </p:nvSpPr>
          <p:spPr>
            <a:xfrm>
              <a:off x="0" y="66903"/>
              <a:ext cx="2148471" cy="583010"/>
            </a:xfrm>
            <a:prstGeom prst="roundRect">
              <a:avLst>
                <a:gd name="adj" fmla="val 10000"/>
              </a:avLst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3" name="Rectangle: Rounded Corners 4">
              <a:extLst>
                <a:ext uri="{FF2B5EF4-FFF2-40B4-BE49-F238E27FC236}">
                  <a16:creationId xmlns:a16="http://schemas.microsoft.com/office/drawing/2014/main" id="{222A2772-5A4C-2DAB-4BCF-248A637CB442}"/>
                </a:ext>
              </a:extLst>
            </p:cNvPr>
            <p:cNvSpPr txBox="1"/>
            <p:nvPr/>
          </p:nvSpPr>
          <p:spPr>
            <a:xfrm>
              <a:off x="17076" y="83979"/>
              <a:ext cx="2114319" cy="548858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/>
                <a:t>Floorplan &amp; Placement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8FF11C06-45EB-2F02-F9F6-F94913A4498F}"/>
              </a:ext>
            </a:extLst>
          </p:cNvPr>
          <p:cNvGrpSpPr/>
          <p:nvPr/>
        </p:nvGrpSpPr>
        <p:grpSpPr>
          <a:xfrm>
            <a:off x="4510257" y="6059862"/>
            <a:ext cx="2148471" cy="583010"/>
            <a:chOff x="0" y="66903"/>
            <a:chExt cx="2148471" cy="583010"/>
          </a:xfrm>
          <a:solidFill>
            <a:schemeClr val="accent6">
              <a:lumMod val="50000"/>
            </a:schemeClr>
          </a:solidFill>
        </p:grpSpPr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76049B85-117D-A11D-99C8-3802FDA89BCB}"/>
                </a:ext>
              </a:extLst>
            </p:cNvPr>
            <p:cNvSpPr/>
            <p:nvPr/>
          </p:nvSpPr>
          <p:spPr>
            <a:xfrm>
              <a:off x="0" y="66903"/>
              <a:ext cx="2148471" cy="583010"/>
            </a:xfrm>
            <a:prstGeom prst="roundRect">
              <a:avLst>
                <a:gd name="adj" fmla="val 10000"/>
              </a:avLst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6" name="Rectangle: Rounded Corners 4">
              <a:extLst>
                <a:ext uri="{FF2B5EF4-FFF2-40B4-BE49-F238E27FC236}">
                  <a16:creationId xmlns:a16="http://schemas.microsoft.com/office/drawing/2014/main" id="{73C1E19F-7505-2872-D735-2E0ABFA612AC}"/>
                </a:ext>
              </a:extLst>
            </p:cNvPr>
            <p:cNvSpPr txBox="1"/>
            <p:nvPr/>
          </p:nvSpPr>
          <p:spPr>
            <a:xfrm>
              <a:off x="17076" y="83979"/>
              <a:ext cx="2114319" cy="548858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/>
                <a:t>Clock Tree Synthesis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2D0524F8-9A9F-F17F-C2B1-880F96D5D940}"/>
              </a:ext>
            </a:extLst>
          </p:cNvPr>
          <p:cNvGrpSpPr/>
          <p:nvPr/>
        </p:nvGrpSpPr>
        <p:grpSpPr>
          <a:xfrm>
            <a:off x="8427121" y="2751624"/>
            <a:ext cx="2148471" cy="583010"/>
            <a:chOff x="0" y="66903"/>
            <a:chExt cx="2148471" cy="583010"/>
          </a:xfrm>
          <a:solidFill>
            <a:schemeClr val="accent6">
              <a:lumMod val="50000"/>
            </a:schemeClr>
          </a:solidFill>
        </p:grpSpPr>
        <p:sp>
          <p:nvSpPr>
            <p:cNvPr id="50" name="Rectangle: Rounded Corners 49">
              <a:extLst>
                <a:ext uri="{FF2B5EF4-FFF2-40B4-BE49-F238E27FC236}">
                  <a16:creationId xmlns:a16="http://schemas.microsoft.com/office/drawing/2014/main" id="{65278864-EEA9-49A7-AB72-3FC32F98B007}"/>
                </a:ext>
              </a:extLst>
            </p:cNvPr>
            <p:cNvSpPr/>
            <p:nvPr/>
          </p:nvSpPr>
          <p:spPr>
            <a:xfrm>
              <a:off x="0" y="66903"/>
              <a:ext cx="2148471" cy="583010"/>
            </a:xfrm>
            <a:prstGeom prst="roundRect">
              <a:avLst>
                <a:gd name="adj" fmla="val 10000"/>
              </a:avLst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51" name="Rectangle: Rounded Corners 4">
              <a:extLst>
                <a:ext uri="{FF2B5EF4-FFF2-40B4-BE49-F238E27FC236}">
                  <a16:creationId xmlns:a16="http://schemas.microsoft.com/office/drawing/2014/main" id="{12961EFD-C672-BE11-D11B-1B9EED0531CC}"/>
                </a:ext>
              </a:extLst>
            </p:cNvPr>
            <p:cNvSpPr txBox="1"/>
            <p:nvPr/>
          </p:nvSpPr>
          <p:spPr>
            <a:xfrm>
              <a:off x="17076" y="83979"/>
              <a:ext cx="2114319" cy="548858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/>
                <a:t>Routing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31C3A733-640F-C9B0-BAD5-023BCA0112CC}"/>
              </a:ext>
            </a:extLst>
          </p:cNvPr>
          <p:cNvGrpSpPr/>
          <p:nvPr/>
        </p:nvGrpSpPr>
        <p:grpSpPr>
          <a:xfrm>
            <a:off x="8427118" y="3854370"/>
            <a:ext cx="2148471" cy="583010"/>
            <a:chOff x="0" y="66903"/>
            <a:chExt cx="2148471" cy="583010"/>
          </a:xfrm>
          <a:solidFill>
            <a:schemeClr val="accent6">
              <a:lumMod val="50000"/>
            </a:schemeClr>
          </a:solidFill>
        </p:grpSpPr>
        <p:sp>
          <p:nvSpPr>
            <p:cNvPr id="53" name="Rectangle: Rounded Corners 52">
              <a:extLst>
                <a:ext uri="{FF2B5EF4-FFF2-40B4-BE49-F238E27FC236}">
                  <a16:creationId xmlns:a16="http://schemas.microsoft.com/office/drawing/2014/main" id="{033F140C-C7B3-FE82-E5D8-F6468A60044F}"/>
                </a:ext>
              </a:extLst>
            </p:cNvPr>
            <p:cNvSpPr/>
            <p:nvPr/>
          </p:nvSpPr>
          <p:spPr>
            <a:xfrm>
              <a:off x="0" y="66903"/>
              <a:ext cx="2148471" cy="583010"/>
            </a:xfrm>
            <a:prstGeom prst="roundRect">
              <a:avLst>
                <a:gd name="adj" fmla="val 10000"/>
              </a:avLst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54" name="Rectangle: Rounded Corners 4">
              <a:extLst>
                <a:ext uri="{FF2B5EF4-FFF2-40B4-BE49-F238E27FC236}">
                  <a16:creationId xmlns:a16="http://schemas.microsoft.com/office/drawing/2014/main" id="{BA1DBC38-3CC5-038A-9884-3A45A1C4172A}"/>
                </a:ext>
              </a:extLst>
            </p:cNvPr>
            <p:cNvSpPr txBox="1"/>
            <p:nvPr/>
          </p:nvSpPr>
          <p:spPr>
            <a:xfrm>
              <a:off x="17076" y="83979"/>
              <a:ext cx="2114319" cy="548858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/>
                <a:t>Power Analysis &amp; IR Drop </a:t>
              </a: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E07A9FB7-2E1E-2570-8562-204D9D104E7A}"/>
              </a:ext>
            </a:extLst>
          </p:cNvPr>
          <p:cNvGrpSpPr/>
          <p:nvPr/>
        </p:nvGrpSpPr>
        <p:grpSpPr>
          <a:xfrm>
            <a:off x="8427119" y="4957116"/>
            <a:ext cx="2148471" cy="583010"/>
            <a:chOff x="0" y="66903"/>
            <a:chExt cx="2148471" cy="583010"/>
          </a:xfrm>
          <a:solidFill>
            <a:schemeClr val="accent6">
              <a:lumMod val="50000"/>
            </a:schemeClr>
          </a:solidFill>
        </p:grpSpPr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3DDB4C55-F000-79E6-C511-7F17DC2DB132}"/>
                </a:ext>
              </a:extLst>
            </p:cNvPr>
            <p:cNvSpPr/>
            <p:nvPr/>
          </p:nvSpPr>
          <p:spPr>
            <a:xfrm>
              <a:off x="0" y="66903"/>
              <a:ext cx="2148471" cy="583010"/>
            </a:xfrm>
            <a:prstGeom prst="roundRect">
              <a:avLst>
                <a:gd name="adj" fmla="val 10000"/>
              </a:avLst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57" name="Rectangle: Rounded Corners 4">
              <a:extLst>
                <a:ext uri="{FF2B5EF4-FFF2-40B4-BE49-F238E27FC236}">
                  <a16:creationId xmlns:a16="http://schemas.microsoft.com/office/drawing/2014/main" id="{B2E1B748-92F7-CF89-8C99-9196456190A8}"/>
                </a:ext>
              </a:extLst>
            </p:cNvPr>
            <p:cNvSpPr txBox="1"/>
            <p:nvPr/>
          </p:nvSpPr>
          <p:spPr>
            <a:xfrm>
              <a:off x="17076" y="83979"/>
              <a:ext cx="2114319" cy="548858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/>
                <a:t>Timing Signoff</a:t>
              </a: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4AB05120-71DF-C51A-60AF-A131F4927561}"/>
              </a:ext>
            </a:extLst>
          </p:cNvPr>
          <p:cNvGrpSpPr/>
          <p:nvPr/>
        </p:nvGrpSpPr>
        <p:grpSpPr>
          <a:xfrm>
            <a:off x="8427119" y="6059862"/>
            <a:ext cx="2148471" cy="583010"/>
            <a:chOff x="0" y="66903"/>
            <a:chExt cx="2148471" cy="583010"/>
          </a:xfrm>
          <a:solidFill>
            <a:schemeClr val="accent6">
              <a:lumMod val="50000"/>
            </a:schemeClr>
          </a:solidFill>
        </p:grpSpPr>
        <p:sp>
          <p:nvSpPr>
            <p:cNvPr id="59" name="Rectangle: Rounded Corners 58">
              <a:extLst>
                <a:ext uri="{FF2B5EF4-FFF2-40B4-BE49-F238E27FC236}">
                  <a16:creationId xmlns:a16="http://schemas.microsoft.com/office/drawing/2014/main" id="{E0259F5B-8523-647F-67A9-03EDC9A17372}"/>
                </a:ext>
              </a:extLst>
            </p:cNvPr>
            <p:cNvSpPr/>
            <p:nvPr/>
          </p:nvSpPr>
          <p:spPr>
            <a:xfrm>
              <a:off x="0" y="66903"/>
              <a:ext cx="2148471" cy="583010"/>
            </a:xfrm>
            <a:prstGeom prst="roundRect">
              <a:avLst>
                <a:gd name="adj" fmla="val 10000"/>
              </a:avLst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60" name="Rectangle: Rounded Corners 4">
              <a:extLst>
                <a:ext uri="{FF2B5EF4-FFF2-40B4-BE49-F238E27FC236}">
                  <a16:creationId xmlns:a16="http://schemas.microsoft.com/office/drawing/2014/main" id="{127CB588-6B12-8819-B62E-7013F0499F2C}"/>
                </a:ext>
              </a:extLst>
            </p:cNvPr>
            <p:cNvSpPr txBox="1"/>
            <p:nvPr/>
          </p:nvSpPr>
          <p:spPr>
            <a:xfrm>
              <a:off x="17076" y="83979"/>
              <a:ext cx="2114319" cy="548858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/>
                <a:t>Physical Design Verification</a:t>
              </a:r>
              <a:endParaRPr lang="en-US" sz="1600" kern="1200"/>
            </a:p>
          </p:txBody>
        </p:sp>
      </p:grpSp>
      <p:cxnSp>
        <p:nvCxnSpPr>
          <p:cNvPr id="1024" name="Straight Arrow Connector 1023">
            <a:extLst>
              <a:ext uri="{FF2B5EF4-FFF2-40B4-BE49-F238E27FC236}">
                <a16:creationId xmlns:a16="http://schemas.microsoft.com/office/drawing/2014/main" id="{C874AB4B-0FDA-71FB-7D51-1FEA670D26D0}"/>
              </a:ext>
            </a:extLst>
          </p:cNvPr>
          <p:cNvCxnSpPr>
            <a:stCxn id="12" idx="2"/>
            <a:endCxn id="18" idx="0"/>
          </p:cNvCxnSpPr>
          <p:nvPr/>
        </p:nvCxnSpPr>
        <p:spPr>
          <a:xfrm flipH="1">
            <a:off x="1667629" y="3334634"/>
            <a:ext cx="2" cy="53681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7" name="Straight Arrow Connector 1026">
            <a:extLst>
              <a:ext uri="{FF2B5EF4-FFF2-40B4-BE49-F238E27FC236}">
                <a16:creationId xmlns:a16="http://schemas.microsoft.com/office/drawing/2014/main" id="{F08C26C2-B368-F19A-AD86-70E52BB9B0BA}"/>
              </a:ext>
            </a:extLst>
          </p:cNvPr>
          <p:cNvCxnSpPr>
            <a:stCxn id="17" idx="2"/>
            <a:endCxn id="20" idx="0"/>
          </p:cNvCxnSpPr>
          <p:nvPr/>
        </p:nvCxnSpPr>
        <p:spPr>
          <a:xfrm>
            <a:off x="1667629" y="4437380"/>
            <a:ext cx="0" cy="53681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9" name="Straight Arrow Connector 1028">
            <a:extLst>
              <a:ext uri="{FF2B5EF4-FFF2-40B4-BE49-F238E27FC236}">
                <a16:creationId xmlns:a16="http://schemas.microsoft.com/office/drawing/2014/main" id="{4A2E5042-9945-C0C9-11D5-A0D693A9C1F2}"/>
              </a:ext>
            </a:extLst>
          </p:cNvPr>
          <p:cNvCxnSpPr>
            <a:stCxn id="20" idx="2"/>
            <a:endCxn id="23" idx="0"/>
          </p:cNvCxnSpPr>
          <p:nvPr/>
        </p:nvCxnSpPr>
        <p:spPr>
          <a:xfrm>
            <a:off x="1667629" y="5540126"/>
            <a:ext cx="0" cy="51973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1" name="Straight Arrow Connector 1030">
            <a:extLst>
              <a:ext uri="{FF2B5EF4-FFF2-40B4-BE49-F238E27FC236}">
                <a16:creationId xmlns:a16="http://schemas.microsoft.com/office/drawing/2014/main" id="{C7EFEF2E-D1F5-94D7-03B4-DE36DFA316BD}"/>
              </a:ext>
            </a:extLst>
          </p:cNvPr>
          <p:cNvCxnSpPr>
            <a:stCxn id="27" idx="2"/>
            <a:endCxn id="30" idx="0"/>
          </p:cNvCxnSpPr>
          <p:nvPr/>
        </p:nvCxnSpPr>
        <p:spPr>
          <a:xfrm flipH="1">
            <a:off x="5584492" y="3317558"/>
            <a:ext cx="3" cy="55388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4" name="Straight Arrow Connector 1033">
            <a:extLst>
              <a:ext uri="{FF2B5EF4-FFF2-40B4-BE49-F238E27FC236}">
                <a16:creationId xmlns:a16="http://schemas.microsoft.com/office/drawing/2014/main" id="{E95BD25A-223E-13EF-8C64-E06858BEBB6F}"/>
              </a:ext>
            </a:extLst>
          </p:cNvPr>
          <p:cNvCxnSpPr>
            <a:stCxn id="29" idx="2"/>
            <a:endCxn id="32" idx="0"/>
          </p:cNvCxnSpPr>
          <p:nvPr/>
        </p:nvCxnSpPr>
        <p:spPr>
          <a:xfrm flipH="1">
            <a:off x="5584493" y="4437380"/>
            <a:ext cx="8538" cy="51973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6" name="Straight Arrow Connector 1035">
            <a:extLst>
              <a:ext uri="{FF2B5EF4-FFF2-40B4-BE49-F238E27FC236}">
                <a16:creationId xmlns:a16="http://schemas.microsoft.com/office/drawing/2014/main" id="{31257ECB-E7F4-CEE2-D9A3-8544EFE26E16}"/>
              </a:ext>
            </a:extLst>
          </p:cNvPr>
          <p:cNvCxnSpPr>
            <a:stCxn id="33" idx="2"/>
            <a:endCxn id="35" idx="0"/>
          </p:cNvCxnSpPr>
          <p:nvPr/>
        </p:nvCxnSpPr>
        <p:spPr>
          <a:xfrm>
            <a:off x="5584493" y="5523050"/>
            <a:ext cx="0" cy="55388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8" name="Straight Arrow Connector 1037">
            <a:extLst>
              <a:ext uri="{FF2B5EF4-FFF2-40B4-BE49-F238E27FC236}">
                <a16:creationId xmlns:a16="http://schemas.microsoft.com/office/drawing/2014/main" id="{79CBA93F-3A80-5B94-E04C-52D6FAB1A592}"/>
              </a:ext>
            </a:extLst>
          </p:cNvPr>
          <p:cNvCxnSpPr>
            <a:stCxn id="56" idx="2"/>
            <a:endCxn id="59" idx="0"/>
          </p:cNvCxnSpPr>
          <p:nvPr/>
        </p:nvCxnSpPr>
        <p:spPr>
          <a:xfrm>
            <a:off x="9501355" y="5540126"/>
            <a:ext cx="0" cy="51973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0" name="Straight Arrow Connector 1039">
            <a:extLst>
              <a:ext uri="{FF2B5EF4-FFF2-40B4-BE49-F238E27FC236}">
                <a16:creationId xmlns:a16="http://schemas.microsoft.com/office/drawing/2014/main" id="{F32C74BB-A2D9-DE9C-F185-AF964C193486}"/>
              </a:ext>
            </a:extLst>
          </p:cNvPr>
          <p:cNvCxnSpPr>
            <a:stCxn id="53" idx="2"/>
            <a:endCxn id="56" idx="0"/>
          </p:cNvCxnSpPr>
          <p:nvPr/>
        </p:nvCxnSpPr>
        <p:spPr>
          <a:xfrm>
            <a:off x="9501354" y="4437380"/>
            <a:ext cx="1" cy="51973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2" name="Straight Arrow Connector 1041">
            <a:extLst>
              <a:ext uri="{FF2B5EF4-FFF2-40B4-BE49-F238E27FC236}">
                <a16:creationId xmlns:a16="http://schemas.microsoft.com/office/drawing/2014/main" id="{D419EA74-57FA-A819-79B5-3EEE7F6E7573}"/>
              </a:ext>
            </a:extLst>
          </p:cNvPr>
          <p:cNvCxnSpPr>
            <a:stCxn id="50" idx="2"/>
            <a:endCxn id="53" idx="0"/>
          </p:cNvCxnSpPr>
          <p:nvPr/>
        </p:nvCxnSpPr>
        <p:spPr>
          <a:xfrm flipH="1">
            <a:off x="9501354" y="3334634"/>
            <a:ext cx="3" cy="51973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4" name="Straight Arrow Connector 1043">
            <a:extLst>
              <a:ext uri="{FF2B5EF4-FFF2-40B4-BE49-F238E27FC236}">
                <a16:creationId xmlns:a16="http://schemas.microsoft.com/office/drawing/2014/main" id="{26E8E633-8B41-EEF3-07FC-91356E584854}"/>
              </a:ext>
            </a:extLst>
          </p:cNvPr>
          <p:cNvCxnSpPr>
            <a:stCxn id="23" idx="3"/>
            <a:endCxn id="27" idx="1"/>
          </p:cNvCxnSpPr>
          <p:nvPr/>
        </p:nvCxnSpPr>
        <p:spPr>
          <a:xfrm flipV="1">
            <a:off x="2741864" y="3043129"/>
            <a:ext cx="1785471" cy="3308238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6" name="Straight Arrow Connector 1045">
            <a:extLst>
              <a:ext uri="{FF2B5EF4-FFF2-40B4-BE49-F238E27FC236}">
                <a16:creationId xmlns:a16="http://schemas.microsoft.com/office/drawing/2014/main" id="{BDCC599E-9EA4-9F1A-965E-2C828BB3D4E6}"/>
              </a:ext>
            </a:extLst>
          </p:cNvPr>
          <p:cNvCxnSpPr>
            <a:stCxn id="36" idx="3"/>
            <a:endCxn id="51" idx="1"/>
          </p:cNvCxnSpPr>
          <p:nvPr/>
        </p:nvCxnSpPr>
        <p:spPr>
          <a:xfrm flipV="1">
            <a:off x="6641652" y="3043129"/>
            <a:ext cx="1802545" cy="3308238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" name="TextBox 1047">
            <a:extLst>
              <a:ext uri="{FF2B5EF4-FFF2-40B4-BE49-F238E27FC236}">
                <a16:creationId xmlns:a16="http://schemas.microsoft.com/office/drawing/2014/main" id="{F67C034F-0CF3-FA85-1A76-171A8F8E7CDE}"/>
              </a:ext>
            </a:extLst>
          </p:cNvPr>
          <p:cNvSpPr txBox="1"/>
          <p:nvPr/>
        </p:nvSpPr>
        <p:spPr>
          <a:xfrm>
            <a:off x="655320" y="2185669"/>
            <a:ext cx="2069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Frontend</a:t>
            </a:r>
          </a:p>
        </p:txBody>
      </p:sp>
      <p:sp>
        <p:nvSpPr>
          <p:cNvPr id="1049" name="TextBox 1048">
            <a:extLst>
              <a:ext uri="{FF2B5EF4-FFF2-40B4-BE49-F238E27FC236}">
                <a16:creationId xmlns:a16="http://schemas.microsoft.com/office/drawing/2014/main" id="{07A42DE2-9D83-3521-865E-1C75FC64F121}"/>
              </a:ext>
            </a:extLst>
          </p:cNvPr>
          <p:cNvSpPr txBox="1"/>
          <p:nvPr/>
        </p:nvSpPr>
        <p:spPr>
          <a:xfrm>
            <a:off x="6516727" y="2214714"/>
            <a:ext cx="2069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Backend</a:t>
            </a:r>
          </a:p>
        </p:txBody>
      </p:sp>
      <p:sp>
        <p:nvSpPr>
          <p:cNvPr id="1050" name="Left Brace 1049">
            <a:extLst>
              <a:ext uri="{FF2B5EF4-FFF2-40B4-BE49-F238E27FC236}">
                <a16:creationId xmlns:a16="http://schemas.microsoft.com/office/drawing/2014/main" id="{3232F75D-448F-3E1E-3F0C-21BC7481A0E7}"/>
              </a:ext>
            </a:extLst>
          </p:cNvPr>
          <p:cNvSpPr/>
          <p:nvPr/>
        </p:nvSpPr>
        <p:spPr>
          <a:xfrm rot="5400000">
            <a:off x="1581458" y="1540174"/>
            <a:ext cx="206493" cy="2148472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1" name="Left Brace 1050">
            <a:extLst>
              <a:ext uri="{FF2B5EF4-FFF2-40B4-BE49-F238E27FC236}">
                <a16:creationId xmlns:a16="http://schemas.microsoft.com/office/drawing/2014/main" id="{A55FE686-F851-8BBC-D2A0-DCE8294F1887}"/>
              </a:ext>
            </a:extLst>
          </p:cNvPr>
          <p:cNvSpPr/>
          <p:nvPr/>
        </p:nvSpPr>
        <p:spPr>
          <a:xfrm rot="5400000">
            <a:off x="7448215" y="-384288"/>
            <a:ext cx="206493" cy="6048257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05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lose-up of a sign&#10;&#10;AI-generated content may be incorrect.">
            <a:extLst>
              <a:ext uri="{FF2B5EF4-FFF2-40B4-BE49-F238E27FC236}">
                <a16:creationId xmlns:a16="http://schemas.microsoft.com/office/drawing/2014/main" id="{992B96C4-DF49-8BEC-B485-092FD97041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1136" y="2244810"/>
            <a:ext cx="7459057" cy="322946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E87D4BA-A3E6-B7B4-4C99-9433C33FC1A4}"/>
              </a:ext>
            </a:extLst>
          </p:cNvPr>
          <p:cNvSpPr txBox="1"/>
          <p:nvPr/>
        </p:nvSpPr>
        <p:spPr>
          <a:xfrm>
            <a:off x="3298370" y="4539753"/>
            <a:ext cx="56645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29 Inputs pins, 10 Outputs pins</a:t>
            </a:r>
          </a:p>
          <a:p>
            <a:pPr algn="ctr"/>
            <a:r>
              <a:rPr lang="en-US"/>
              <a:t>(+ 9 I/O for the Power Supply)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314E533-3711-779C-30CA-B2FF7A027134}"/>
              </a:ext>
            </a:extLst>
          </p:cNvPr>
          <p:cNvSpPr txBox="1">
            <a:spLocks/>
          </p:cNvSpPr>
          <p:nvPr/>
        </p:nvSpPr>
        <p:spPr>
          <a:xfrm>
            <a:off x="2231136" y="1132139"/>
            <a:ext cx="7729728" cy="1080000"/>
          </a:xfrm>
          <a:prstGeom prst="rect">
            <a:avLst/>
          </a:prstGeom>
          <a:solidFill>
            <a:schemeClr val="bg1"/>
          </a:solidFill>
          <a:ln w="317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lIns="182880" tIns="182880" rIns="182880" bIns="182880" rtlCol="0" anchor="ctr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I/O Diagram</a:t>
            </a:r>
          </a:p>
        </p:txBody>
      </p:sp>
      <p:pic>
        <p:nvPicPr>
          <p:cNvPr id="5" name="Picture 4" descr="A black background with blue text&#10;&#10;Description automatically generated">
            <a:extLst>
              <a:ext uri="{FF2B5EF4-FFF2-40B4-BE49-F238E27FC236}">
                <a16:creationId xmlns:a16="http://schemas.microsoft.com/office/drawing/2014/main" id="{FA86A0F1-0E3E-6422-C8BB-8FF3872C68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62" y="111889"/>
            <a:ext cx="3981779" cy="777507"/>
          </a:xfrm>
          <a:prstGeom prst="rect">
            <a:avLst/>
          </a:prstGeom>
        </p:spPr>
      </p:pic>
      <p:pic>
        <p:nvPicPr>
          <p:cNvPr id="6" name="Picture 5" descr="A black apple logo with a bite taken out of it&#10;&#10;Description automatically generated">
            <a:extLst>
              <a:ext uri="{FF2B5EF4-FFF2-40B4-BE49-F238E27FC236}">
                <a16:creationId xmlns:a16="http://schemas.microsoft.com/office/drawing/2014/main" id="{010ADA65-E719-3661-C3B9-D5E55C8A65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5425" y="-1"/>
            <a:ext cx="1581150" cy="889397"/>
          </a:xfrm>
          <a:prstGeom prst="rect">
            <a:avLst/>
          </a:prstGeom>
        </p:spPr>
      </p:pic>
      <p:pic>
        <p:nvPicPr>
          <p:cNvPr id="7" name="Picture 6" descr="A logo with colorful squares&#10;&#10;Description automatically generated">
            <a:extLst>
              <a:ext uri="{FF2B5EF4-FFF2-40B4-BE49-F238E27FC236}">
                <a16:creationId xmlns:a16="http://schemas.microsoft.com/office/drawing/2014/main" id="{81E3E23B-7FF4-B23D-CE83-72B9F7EE71B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2773" y="0"/>
            <a:ext cx="2919227" cy="889396"/>
          </a:xfrm>
          <a:prstGeom prst="rect">
            <a:avLst/>
          </a:prstGeom>
        </p:spPr>
      </p:pic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E48AA702-EEAF-A4FE-A24D-8186056337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3955979"/>
              </p:ext>
            </p:extLst>
          </p:nvPr>
        </p:nvGraphicFramePr>
        <p:xfrm>
          <a:off x="4131189" y="6375271"/>
          <a:ext cx="4089723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793">
                  <a:extLst>
                    <a:ext uri="{9D8B030D-6E8A-4147-A177-3AD203B41FA5}">
                      <a16:colId xmlns:a16="http://schemas.microsoft.com/office/drawing/2014/main" val="1507549251"/>
                    </a:ext>
                  </a:extLst>
                </a:gridCol>
                <a:gridCol w="371793">
                  <a:extLst>
                    <a:ext uri="{9D8B030D-6E8A-4147-A177-3AD203B41FA5}">
                      <a16:colId xmlns:a16="http://schemas.microsoft.com/office/drawing/2014/main" val="2261667925"/>
                    </a:ext>
                  </a:extLst>
                </a:gridCol>
                <a:gridCol w="371793">
                  <a:extLst>
                    <a:ext uri="{9D8B030D-6E8A-4147-A177-3AD203B41FA5}">
                      <a16:colId xmlns:a16="http://schemas.microsoft.com/office/drawing/2014/main" val="2248811040"/>
                    </a:ext>
                  </a:extLst>
                </a:gridCol>
                <a:gridCol w="371793">
                  <a:extLst>
                    <a:ext uri="{9D8B030D-6E8A-4147-A177-3AD203B41FA5}">
                      <a16:colId xmlns:a16="http://schemas.microsoft.com/office/drawing/2014/main" val="2672987765"/>
                    </a:ext>
                  </a:extLst>
                </a:gridCol>
                <a:gridCol w="371793">
                  <a:extLst>
                    <a:ext uri="{9D8B030D-6E8A-4147-A177-3AD203B41FA5}">
                      <a16:colId xmlns:a16="http://schemas.microsoft.com/office/drawing/2014/main" val="2246347647"/>
                    </a:ext>
                  </a:extLst>
                </a:gridCol>
                <a:gridCol w="371793">
                  <a:extLst>
                    <a:ext uri="{9D8B030D-6E8A-4147-A177-3AD203B41FA5}">
                      <a16:colId xmlns:a16="http://schemas.microsoft.com/office/drawing/2014/main" val="3878243763"/>
                    </a:ext>
                  </a:extLst>
                </a:gridCol>
                <a:gridCol w="371793">
                  <a:extLst>
                    <a:ext uri="{9D8B030D-6E8A-4147-A177-3AD203B41FA5}">
                      <a16:colId xmlns:a16="http://schemas.microsoft.com/office/drawing/2014/main" val="2892414117"/>
                    </a:ext>
                  </a:extLst>
                </a:gridCol>
                <a:gridCol w="371793">
                  <a:extLst>
                    <a:ext uri="{9D8B030D-6E8A-4147-A177-3AD203B41FA5}">
                      <a16:colId xmlns:a16="http://schemas.microsoft.com/office/drawing/2014/main" val="219459555"/>
                    </a:ext>
                  </a:extLst>
                </a:gridCol>
                <a:gridCol w="371793">
                  <a:extLst>
                    <a:ext uri="{9D8B030D-6E8A-4147-A177-3AD203B41FA5}">
                      <a16:colId xmlns:a16="http://schemas.microsoft.com/office/drawing/2014/main" val="3988822324"/>
                    </a:ext>
                  </a:extLst>
                </a:gridCol>
                <a:gridCol w="371793">
                  <a:extLst>
                    <a:ext uri="{9D8B030D-6E8A-4147-A177-3AD203B41FA5}">
                      <a16:colId xmlns:a16="http://schemas.microsoft.com/office/drawing/2014/main" val="3041273230"/>
                    </a:ext>
                  </a:extLst>
                </a:gridCol>
                <a:gridCol w="371793">
                  <a:extLst>
                    <a:ext uri="{9D8B030D-6E8A-4147-A177-3AD203B41FA5}">
                      <a16:colId xmlns:a16="http://schemas.microsoft.com/office/drawing/2014/main" val="27448751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37273440"/>
                  </a:ext>
                </a:extLst>
              </a:tr>
            </a:tbl>
          </a:graphicData>
        </a:graphic>
      </p:graphicFrame>
      <p:sp>
        <p:nvSpPr>
          <p:cNvPr id="12" name="Rectangle 11">
            <a:extLst>
              <a:ext uri="{FF2B5EF4-FFF2-40B4-BE49-F238E27FC236}">
                <a16:creationId xmlns:a16="http://schemas.microsoft.com/office/drawing/2014/main" id="{2394AD25-D397-C94A-45BD-D50455BFF18C}"/>
              </a:ext>
            </a:extLst>
          </p:cNvPr>
          <p:cNvSpPr>
            <a:spLocks/>
          </p:cNvSpPr>
          <p:nvPr/>
        </p:nvSpPr>
        <p:spPr>
          <a:xfrm>
            <a:off x="3788228" y="5432961"/>
            <a:ext cx="4684815" cy="136566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9E31881-EBA9-245F-8F4D-CCC14B4272B2}"/>
              </a:ext>
            </a:extLst>
          </p:cNvPr>
          <p:cNvSpPr txBox="1">
            <a:spLocks/>
          </p:cNvSpPr>
          <p:nvPr/>
        </p:nvSpPr>
        <p:spPr>
          <a:xfrm>
            <a:off x="5083295" y="5379486"/>
            <a:ext cx="2025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err="1"/>
              <a:t>i_x</a:t>
            </a:r>
            <a:r>
              <a:rPr lang="en-US"/>
              <a:t>  Data Packet</a:t>
            </a:r>
          </a:p>
        </p:txBody>
      </p:sp>
      <p:sp>
        <p:nvSpPr>
          <p:cNvPr id="14" name="Left Brace 13">
            <a:extLst>
              <a:ext uri="{FF2B5EF4-FFF2-40B4-BE49-F238E27FC236}">
                <a16:creationId xmlns:a16="http://schemas.microsoft.com/office/drawing/2014/main" id="{27A1FCB9-BB45-E2A1-0C8D-5F141B882ADF}"/>
              </a:ext>
            </a:extLst>
          </p:cNvPr>
          <p:cNvSpPr>
            <a:spLocks/>
          </p:cNvSpPr>
          <p:nvPr/>
        </p:nvSpPr>
        <p:spPr>
          <a:xfrm rot="5400000">
            <a:off x="6184315" y="4338676"/>
            <a:ext cx="370839" cy="3702352"/>
          </a:xfrm>
          <a:prstGeom prst="lef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Left Brace 14">
            <a:extLst>
              <a:ext uri="{FF2B5EF4-FFF2-40B4-BE49-F238E27FC236}">
                <a16:creationId xmlns:a16="http://schemas.microsoft.com/office/drawing/2014/main" id="{B49E0733-BD91-DD8C-3128-CB899CB09094}"/>
              </a:ext>
            </a:extLst>
          </p:cNvPr>
          <p:cNvSpPr>
            <a:spLocks/>
          </p:cNvSpPr>
          <p:nvPr/>
        </p:nvSpPr>
        <p:spPr>
          <a:xfrm rot="5400000">
            <a:off x="4140208" y="5996922"/>
            <a:ext cx="369331" cy="387371"/>
          </a:xfrm>
          <a:prstGeom prst="lef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6D43188-3DF0-E547-B20F-2CFA5E58FA8E}"/>
              </a:ext>
            </a:extLst>
          </p:cNvPr>
          <p:cNvSpPr txBox="1">
            <a:spLocks/>
          </p:cNvSpPr>
          <p:nvPr/>
        </p:nvSpPr>
        <p:spPr>
          <a:xfrm>
            <a:off x="5926450" y="5709478"/>
            <a:ext cx="8865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X Value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5139442-AFC0-4512-E634-86D26D1DAD3C}"/>
              </a:ext>
            </a:extLst>
          </p:cNvPr>
          <p:cNvSpPr txBox="1">
            <a:spLocks/>
          </p:cNvSpPr>
          <p:nvPr/>
        </p:nvSpPr>
        <p:spPr>
          <a:xfrm>
            <a:off x="3922707" y="5715287"/>
            <a:ext cx="8865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Group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D60F65-A86D-265B-C68C-AE0BFDD8E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1505D-2D42-43E1-9FAB-07462C1D561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2312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8C2504-0BA7-368A-EAD8-1A7BABAFB5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C73453-F073-0584-A7C3-96E3F9AC22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5998" y="0"/>
            <a:ext cx="9000000" cy="900000"/>
          </a:xfrm>
        </p:spPr>
        <p:txBody>
          <a:bodyPr/>
          <a:lstStyle/>
          <a:p>
            <a:r>
              <a:rPr lang="en-US"/>
              <a:t>Top Level Architecture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6FC023E-918D-818F-48FE-BDB2E1651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1505D-2D42-43E1-9FAB-07462C1D5614}" type="slidenum">
              <a:rPr lang="en-US" smtClean="0"/>
              <a:t>13</a:t>
            </a:fld>
            <a:endParaRPr lang="en-US"/>
          </a:p>
        </p:txBody>
      </p:sp>
      <p:pic>
        <p:nvPicPr>
          <p:cNvPr id="6" name="Content Placeholder 7" descr="A computer diagram of a computer&#10;&#10;Description automatically generated">
            <a:extLst>
              <a:ext uri="{FF2B5EF4-FFF2-40B4-BE49-F238E27FC236}">
                <a16:creationId xmlns:a16="http://schemas.microsoft.com/office/drawing/2014/main" id="{D39F6015-BE16-BC5F-AFBE-14AAABE060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318" y="1125963"/>
            <a:ext cx="9594244" cy="5457717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7F14EF2-CC1B-D9AD-BB47-F60FA4E16A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8406" y="5626100"/>
            <a:ext cx="1914792" cy="591820"/>
          </a:xfrm>
          <a:prstGeom prst="rect">
            <a:avLst/>
          </a:prstGeom>
        </p:spPr>
      </p:pic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ABE34019-1356-0D1F-53D9-4DDC810CF827}"/>
              </a:ext>
            </a:extLst>
          </p:cNvPr>
          <p:cNvCxnSpPr>
            <a:cxnSpLocks/>
          </p:cNvCxnSpPr>
          <p:nvPr/>
        </p:nvCxnSpPr>
        <p:spPr>
          <a:xfrm flipV="1">
            <a:off x="6740525" y="5626101"/>
            <a:ext cx="1378480" cy="534987"/>
          </a:xfrm>
          <a:prstGeom prst="bentConnector3">
            <a:avLst>
              <a:gd name="adj1" fmla="val 99866"/>
            </a:avLst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D085FB2-6A98-E0C3-D95E-3B11C44467AE}"/>
              </a:ext>
            </a:extLst>
          </p:cNvPr>
          <p:cNvCxnSpPr/>
          <p:nvPr/>
        </p:nvCxnSpPr>
        <p:spPr>
          <a:xfrm>
            <a:off x="6754813" y="5626100"/>
            <a:ext cx="0" cy="534988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DD4B55CA-897A-7EF1-10BE-BE8DE8F230B9}"/>
              </a:ext>
            </a:extLst>
          </p:cNvPr>
          <p:cNvSpPr txBox="1"/>
          <p:nvPr/>
        </p:nvSpPr>
        <p:spPr>
          <a:xfrm>
            <a:off x="6438907" y="6123226"/>
            <a:ext cx="24249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/>
              <a:t>Smallest_5_distances_group_bit</a:t>
            </a:r>
          </a:p>
        </p:txBody>
      </p:sp>
    </p:spTree>
    <p:extLst>
      <p:ext uri="{BB962C8B-B14F-4D97-AF65-F5344CB8AC3E}">
        <p14:creationId xmlns:p14="http://schemas.microsoft.com/office/powerpoint/2010/main" val="40003601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FAC82-F7C5-7601-205B-6AC3F89264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5998" y="0"/>
            <a:ext cx="9000000" cy="900000"/>
          </a:xfrm>
        </p:spPr>
        <p:txBody>
          <a:bodyPr/>
          <a:lstStyle/>
          <a:p>
            <a:r>
              <a:rPr lang="en-US"/>
              <a:t>Top Level Architecture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F15A59C-9B62-EA40-D6F9-F21B4E5A5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1505D-2D42-43E1-9FAB-07462C1D5614}" type="slidenum">
              <a:rPr lang="en-US" smtClean="0"/>
              <a:t>14</a:t>
            </a:fld>
            <a:endParaRPr lang="en-US"/>
          </a:p>
        </p:txBody>
      </p:sp>
      <p:pic>
        <p:nvPicPr>
          <p:cNvPr id="7" name="Content Placeholder 6" descr="A close-up of a memory&#10;&#10;AI-generated content may be incorrect.">
            <a:extLst>
              <a:ext uri="{FF2B5EF4-FFF2-40B4-BE49-F238E27FC236}">
                <a16:creationId xmlns:a16="http://schemas.microsoft.com/office/drawing/2014/main" id="{FDBDFFEF-672B-1D00-83F7-6A4DB93C09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056" y="1219459"/>
            <a:ext cx="4948928" cy="2403952"/>
          </a:xfrm>
        </p:spPr>
      </p:pic>
      <p:pic>
        <p:nvPicPr>
          <p:cNvPr id="10" name="Picture 9" descr="A pink background with black text&#10;&#10;AI-generated content may be incorrect.">
            <a:extLst>
              <a:ext uri="{FF2B5EF4-FFF2-40B4-BE49-F238E27FC236}">
                <a16:creationId xmlns:a16="http://schemas.microsoft.com/office/drawing/2014/main" id="{CB061C69-C33E-6C9D-5631-A99CBC5FCC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3605" y="1219458"/>
            <a:ext cx="5775653" cy="2403953"/>
          </a:xfrm>
          <a:prstGeom prst="rect">
            <a:avLst/>
          </a:prstGeom>
        </p:spPr>
      </p:pic>
      <p:pic>
        <p:nvPicPr>
          <p:cNvPr id="5" name="Picture 4" descr="A green rectangle with black text&#10;&#10;AI-generated content may be incorrect.">
            <a:extLst>
              <a:ext uri="{FF2B5EF4-FFF2-40B4-BE49-F238E27FC236}">
                <a16:creationId xmlns:a16="http://schemas.microsoft.com/office/drawing/2014/main" id="{02964A24-A114-049D-40FD-6B14138FF0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6087" y="3942869"/>
            <a:ext cx="6699822" cy="2629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4412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CBFAD3-A49F-8F36-0711-661A8E3C88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C6F86-87F0-2039-E11D-D6AA0BF4E0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5998" y="0"/>
            <a:ext cx="9000000" cy="900000"/>
          </a:xfrm>
        </p:spPr>
        <p:txBody>
          <a:bodyPr/>
          <a:lstStyle/>
          <a:p>
            <a:r>
              <a:rPr lang="en-US"/>
              <a:t>Top Level Architecture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F412CB4-4F6A-A49B-E6A8-590D358AF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1505D-2D42-43E1-9FAB-07462C1D5614}" type="slidenum">
              <a:rPr lang="en-US" smtClean="0"/>
              <a:t>15</a:t>
            </a:fld>
            <a:endParaRPr lang="en-US"/>
          </a:p>
        </p:txBody>
      </p:sp>
      <p:pic>
        <p:nvPicPr>
          <p:cNvPr id="5" name="Picture 4" descr="A close-up of a group&#10;&#10;AI-generated content may be incorrect.">
            <a:extLst>
              <a:ext uri="{FF2B5EF4-FFF2-40B4-BE49-F238E27FC236}">
                <a16:creationId xmlns:a16="http://schemas.microsoft.com/office/drawing/2014/main" id="{B4354233-1976-981C-18C3-83DBA07F04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487" y="1094672"/>
            <a:ext cx="6249022" cy="25667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7BCE410-8BA4-A40B-3012-C6C7C879AE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5891" y="3902654"/>
            <a:ext cx="6535230" cy="2681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0937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B3062D-BF02-3EC1-75F1-1B22741D0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Backend design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CE4635-D29B-CC09-0BBD-E07D0DA651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1027" y="2791325"/>
            <a:ext cx="7729728" cy="3101983"/>
          </a:xfrm>
        </p:spPr>
        <p:txBody>
          <a:bodyPr>
            <a:normAutofit/>
          </a:bodyPr>
          <a:lstStyle/>
          <a:p>
            <a:r>
              <a:rPr lang="en-US" sz="2400"/>
              <a:t>Synthesis – Design Compiler (Synopsys)</a:t>
            </a:r>
          </a:p>
          <a:p>
            <a:r>
              <a:rPr lang="en-US" sz="2400"/>
              <a:t>Gate Level Simulation – VCS (Synopsys)</a:t>
            </a:r>
          </a:p>
          <a:p>
            <a:r>
              <a:rPr lang="en-US" sz="2400"/>
              <a:t>Logical Equivalence Check (LEC) – Conformal (Cadence)</a:t>
            </a:r>
          </a:p>
          <a:p>
            <a:r>
              <a:rPr lang="en-US" sz="2400"/>
              <a:t>Physical Design – </a:t>
            </a:r>
            <a:r>
              <a:rPr lang="en-US" sz="2400" err="1"/>
              <a:t>Innovus</a:t>
            </a:r>
            <a:r>
              <a:rPr lang="en-US" sz="2400"/>
              <a:t> (Cadence)</a:t>
            </a:r>
          </a:p>
          <a:p>
            <a:r>
              <a:rPr lang="en-US" sz="2400"/>
              <a:t>Timing Signoff – </a:t>
            </a:r>
            <a:r>
              <a:rPr lang="en-US" sz="2400" err="1"/>
              <a:t>PrimeTime</a:t>
            </a:r>
            <a:r>
              <a:rPr lang="en-US" sz="2400"/>
              <a:t> (Synopsys)</a:t>
            </a:r>
          </a:p>
          <a:p>
            <a:r>
              <a:rPr lang="en-US" sz="2400"/>
              <a:t>Physical Design Verification – Virtuoso (Cadence)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B0A171-ADBF-1FF0-A247-BDA7A1E55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1505D-2D42-43E1-9FAB-07462C1D5614}" type="slidenum">
              <a:rPr lang="en-US" smtClean="0"/>
              <a:t>16</a:t>
            </a:fld>
            <a:endParaRPr lang="en-US"/>
          </a:p>
        </p:txBody>
      </p:sp>
      <p:pic>
        <p:nvPicPr>
          <p:cNvPr id="5" name="Picture 4" descr="A black background with blue text&#10;&#10;Description automatically generated">
            <a:extLst>
              <a:ext uri="{FF2B5EF4-FFF2-40B4-BE49-F238E27FC236}">
                <a16:creationId xmlns:a16="http://schemas.microsoft.com/office/drawing/2014/main" id="{46D28CC6-95CA-7191-517E-8551D0ADC9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62" y="111889"/>
            <a:ext cx="3981779" cy="777507"/>
          </a:xfrm>
          <a:prstGeom prst="rect">
            <a:avLst/>
          </a:prstGeom>
        </p:spPr>
      </p:pic>
      <p:pic>
        <p:nvPicPr>
          <p:cNvPr id="6" name="Picture 5" descr="A black apple logo with a bite taken out of it&#10;&#10;Description automatically generated">
            <a:extLst>
              <a:ext uri="{FF2B5EF4-FFF2-40B4-BE49-F238E27FC236}">
                <a16:creationId xmlns:a16="http://schemas.microsoft.com/office/drawing/2014/main" id="{C84596B0-6F14-00E0-5BCF-0B932B0FE5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5425" y="-1"/>
            <a:ext cx="1581150" cy="889397"/>
          </a:xfrm>
          <a:prstGeom prst="rect">
            <a:avLst/>
          </a:prstGeom>
        </p:spPr>
      </p:pic>
      <p:pic>
        <p:nvPicPr>
          <p:cNvPr id="7" name="Picture 6" descr="A logo with colorful squares&#10;&#10;Description automatically generated">
            <a:extLst>
              <a:ext uri="{FF2B5EF4-FFF2-40B4-BE49-F238E27FC236}">
                <a16:creationId xmlns:a16="http://schemas.microsoft.com/office/drawing/2014/main" id="{11D03F11-E73D-8D83-F7F9-932D07967B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2773" y="0"/>
            <a:ext cx="2919227" cy="889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5823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E2AAD-D11A-0FE4-F99B-00FBF0BD0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Synthesis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48169-144D-B9E1-1C2A-2754E20D93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545" y="2586183"/>
            <a:ext cx="9443628" cy="3997498"/>
          </a:xfrm>
        </p:spPr>
        <p:txBody>
          <a:bodyPr>
            <a:normAutofit/>
          </a:bodyPr>
          <a:lstStyle/>
          <a:p>
            <a:r>
              <a:rPr lang="en-US" sz="2000" dirty="0"/>
              <a:t>Translating RTL code into a gate-level netlist using standard cell libraries.</a:t>
            </a:r>
          </a:p>
          <a:p>
            <a:r>
              <a:rPr lang="en-US" sz="2000" dirty="0"/>
              <a:t>Applies algorithms to minimize area and power while preserving the intended functionality.</a:t>
            </a:r>
          </a:p>
          <a:p>
            <a:r>
              <a:rPr lang="en-US" sz="2000" dirty="0"/>
              <a:t>Scan chains are inserted to improve testability.</a:t>
            </a:r>
          </a:p>
          <a:p>
            <a:r>
              <a:rPr lang="en-US" sz="2000" dirty="0"/>
              <a:t>Clock gating is inserted for power reduction.</a:t>
            </a:r>
          </a:p>
          <a:p>
            <a:r>
              <a:rPr lang="en-US" sz="2000" b="1" dirty="0"/>
              <a:t>In our KNN Classifier Accelerator:</a:t>
            </a:r>
          </a:p>
          <a:p>
            <a:pPr lvl="1"/>
            <a:r>
              <a:rPr lang="en-US" sz="1800" dirty="0"/>
              <a:t>Ultra Compile</a:t>
            </a:r>
          </a:p>
          <a:p>
            <a:pPr lvl="1"/>
            <a:r>
              <a:rPr lang="en-US" sz="1800" dirty="0"/>
              <a:t>2 Scan chains</a:t>
            </a:r>
          </a:p>
          <a:p>
            <a:pPr lvl="1"/>
            <a:r>
              <a:rPr lang="en-US" sz="1800" dirty="0"/>
              <a:t>No Clock gating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902571-66FF-A83C-8BA0-6EC7C5C5F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1505D-2D42-43E1-9FAB-07462C1D5614}" type="slidenum">
              <a:rPr lang="en-US" smtClean="0"/>
              <a:t>17</a:t>
            </a:fld>
            <a:endParaRPr lang="en-US"/>
          </a:p>
        </p:txBody>
      </p:sp>
      <p:pic>
        <p:nvPicPr>
          <p:cNvPr id="5" name="Picture 4" descr="A black background with blue text&#10;&#10;Description automatically generated">
            <a:extLst>
              <a:ext uri="{FF2B5EF4-FFF2-40B4-BE49-F238E27FC236}">
                <a16:creationId xmlns:a16="http://schemas.microsoft.com/office/drawing/2014/main" id="{09AD57CB-41EA-5E30-EDA1-CD0B4E4536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62" y="111889"/>
            <a:ext cx="3981779" cy="777507"/>
          </a:xfrm>
          <a:prstGeom prst="rect">
            <a:avLst/>
          </a:prstGeom>
        </p:spPr>
      </p:pic>
      <p:pic>
        <p:nvPicPr>
          <p:cNvPr id="6" name="Picture 5" descr="A black apple logo with a bite taken out of it&#10;&#10;Description automatically generated">
            <a:extLst>
              <a:ext uri="{FF2B5EF4-FFF2-40B4-BE49-F238E27FC236}">
                <a16:creationId xmlns:a16="http://schemas.microsoft.com/office/drawing/2014/main" id="{8C54B296-F6D2-00BB-7A94-2A7B9A12E3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5425" y="-1"/>
            <a:ext cx="1581150" cy="889397"/>
          </a:xfrm>
          <a:prstGeom prst="rect">
            <a:avLst/>
          </a:prstGeom>
        </p:spPr>
      </p:pic>
      <p:pic>
        <p:nvPicPr>
          <p:cNvPr id="7" name="Picture 6" descr="A logo with colorful squares&#10;&#10;Description automatically generated">
            <a:extLst>
              <a:ext uri="{FF2B5EF4-FFF2-40B4-BE49-F238E27FC236}">
                <a16:creationId xmlns:a16="http://schemas.microsoft.com/office/drawing/2014/main" id="{B2242CD6-84AF-825A-A2D4-0CDE33D56A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2773" y="0"/>
            <a:ext cx="2919227" cy="889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8959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B20112-1B9B-0D50-92F5-97EB6D0CC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Logical Equivalence Checking -</a:t>
            </a:r>
            <a:r>
              <a:rPr lang="en-US" err="1"/>
              <a:t>lec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12DCBF-9AAF-304E-9268-55BC6A8151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436" y="2266950"/>
            <a:ext cx="11111346" cy="4591050"/>
          </a:xfrm>
        </p:spPr>
        <p:txBody>
          <a:bodyPr>
            <a:normAutofit fontScale="92500" lnSpcReduction="20000"/>
          </a:bodyPr>
          <a:lstStyle/>
          <a:p>
            <a:r>
              <a:rPr lang="en-US" sz="2400" b="1" dirty="0"/>
              <a:t>Case 1:</a:t>
            </a:r>
          </a:p>
          <a:p>
            <a:pPr marL="228600" lvl="1" indent="0">
              <a:buNone/>
            </a:pPr>
            <a:r>
              <a:rPr lang="en-US" sz="2400" dirty="0"/>
              <a:t>Used </a:t>
            </a:r>
            <a:r>
              <a:rPr lang="en-US" sz="2400" u="sng" dirty="0"/>
              <a:t>compile</a:t>
            </a:r>
            <a:r>
              <a:rPr lang="en-US" sz="2400" dirty="0"/>
              <a:t> (no scan chains, no clock gating) : Netlist vs. RTL comparison using LEC: </a:t>
            </a:r>
            <a:r>
              <a:rPr lang="en-US" sz="2400" b="1" dirty="0">
                <a:solidFill>
                  <a:srgbClr val="FF0000"/>
                </a:solidFill>
              </a:rPr>
              <a:t>Passed</a:t>
            </a:r>
            <a:endParaRPr lang="en-US" sz="2400" dirty="0">
              <a:solidFill>
                <a:srgbClr val="FF0000"/>
              </a:solidFill>
            </a:endParaRPr>
          </a:p>
          <a:p>
            <a:r>
              <a:rPr lang="en-US" sz="2400" b="1" dirty="0"/>
              <a:t>Case 2</a:t>
            </a:r>
            <a:r>
              <a:rPr lang="en-US" sz="2400" dirty="0"/>
              <a:t>:</a:t>
            </a:r>
          </a:p>
          <a:p>
            <a:pPr marL="228600" lvl="1" indent="0">
              <a:buNone/>
            </a:pPr>
            <a:r>
              <a:rPr lang="en-US" sz="2400" dirty="0"/>
              <a:t>Used </a:t>
            </a:r>
            <a:r>
              <a:rPr lang="en-US" sz="2400" u="sng" dirty="0"/>
              <a:t>ultra compile</a:t>
            </a:r>
            <a:r>
              <a:rPr lang="en-US" sz="2400" dirty="0"/>
              <a:t> (no scan chains, no clock gating) :Netlist vs. RTL comparison using LEC: </a:t>
            </a:r>
            <a:r>
              <a:rPr lang="en-US" sz="2400" b="1" dirty="0">
                <a:solidFill>
                  <a:srgbClr val="FF0000"/>
                </a:solidFill>
              </a:rPr>
              <a:t>Passed</a:t>
            </a:r>
            <a:endParaRPr lang="en-US" sz="2400" dirty="0">
              <a:solidFill>
                <a:srgbClr val="FF0000"/>
              </a:solidFill>
            </a:endParaRPr>
          </a:p>
          <a:p>
            <a:r>
              <a:rPr lang="en-US" sz="2400" b="1" dirty="0"/>
              <a:t>Case 3</a:t>
            </a:r>
            <a:r>
              <a:rPr lang="en-US" sz="2400" dirty="0"/>
              <a:t>:</a:t>
            </a:r>
          </a:p>
          <a:p>
            <a:pPr marL="228600" lvl="1" indent="0">
              <a:buNone/>
            </a:pPr>
            <a:r>
              <a:rPr lang="en-US" sz="2400" dirty="0"/>
              <a:t>Used </a:t>
            </a:r>
            <a:r>
              <a:rPr lang="en-US" sz="2400" u="sng" dirty="0"/>
              <a:t>ultra compile </a:t>
            </a:r>
            <a:r>
              <a:rPr lang="en-US" sz="2400" dirty="0"/>
              <a:t>with </a:t>
            </a:r>
            <a:r>
              <a:rPr lang="en-US" sz="2400" b="1" dirty="0"/>
              <a:t>2 scan chains</a:t>
            </a:r>
            <a:r>
              <a:rPr lang="en-US" sz="2400" dirty="0"/>
              <a:t>, no clock gating: Netlist vs. RTL comparison using LEC: </a:t>
            </a:r>
            <a:r>
              <a:rPr lang="en-US" sz="2400" b="1" dirty="0">
                <a:solidFill>
                  <a:srgbClr val="FF0000"/>
                </a:solidFill>
              </a:rPr>
              <a:t>Passed</a:t>
            </a:r>
            <a:endParaRPr lang="en-US" sz="2400" dirty="0">
              <a:solidFill>
                <a:srgbClr val="FF0000"/>
              </a:solidFill>
            </a:endParaRPr>
          </a:p>
          <a:p>
            <a:r>
              <a:rPr lang="en-US" sz="2400" b="1" dirty="0"/>
              <a:t>Case 4</a:t>
            </a:r>
            <a:r>
              <a:rPr lang="en-US" sz="2400" dirty="0"/>
              <a:t>:</a:t>
            </a:r>
          </a:p>
          <a:p>
            <a:pPr marL="228600" lvl="1" indent="0">
              <a:buNone/>
            </a:pPr>
            <a:r>
              <a:rPr lang="en-US" sz="2400" dirty="0"/>
              <a:t>Used </a:t>
            </a:r>
            <a:r>
              <a:rPr lang="en-US" sz="2400" u="sng" dirty="0"/>
              <a:t>compile </a:t>
            </a:r>
            <a:r>
              <a:rPr lang="en-US" sz="2400" dirty="0"/>
              <a:t>with </a:t>
            </a:r>
            <a:r>
              <a:rPr lang="en-US" sz="2400" b="1" dirty="0"/>
              <a:t>2 scan chains</a:t>
            </a:r>
            <a:r>
              <a:rPr lang="en-US" sz="2400" dirty="0"/>
              <a:t> and </a:t>
            </a:r>
            <a:r>
              <a:rPr lang="en-US" sz="2400" b="1" dirty="0"/>
              <a:t>clock gating: </a:t>
            </a:r>
            <a:r>
              <a:rPr lang="en-US" sz="2400" dirty="0"/>
              <a:t>Netlist vs. RTL comparison using LEC: </a:t>
            </a:r>
            <a:r>
              <a:rPr lang="en-US" sz="2400" b="1" dirty="0">
                <a:solidFill>
                  <a:srgbClr val="FF0000"/>
                </a:solidFill>
              </a:rPr>
              <a:t>Failed</a:t>
            </a:r>
            <a:r>
              <a:rPr lang="en-US" sz="2400" dirty="0">
                <a:solidFill>
                  <a:srgbClr val="FF0000"/>
                </a:solidFill>
              </a:rPr>
              <a:t>.</a:t>
            </a:r>
            <a:r>
              <a:rPr lang="en-US" sz="2400" dirty="0"/>
              <a:t> </a:t>
            </a:r>
          </a:p>
          <a:p>
            <a:r>
              <a:rPr lang="en-US" sz="2400" dirty="0"/>
              <a:t>✅ </a:t>
            </a:r>
            <a:r>
              <a:rPr lang="en-US" sz="2400" b="1" dirty="0"/>
              <a:t>Selected Configuration</a:t>
            </a:r>
            <a:r>
              <a:rPr lang="en-US" sz="2400" dirty="0"/>
              <a:t>: Case 3 : Validated with Gate-Level Simulation: </a:t>
            </a:r>
            <a:r>
              <a:rPr lang="en-US" sz="2400" b="1" u="sng" dirty="0">
                <a:solidFill>
                  <a:srgbClr val="FF0000"/>
                </a:solidFill>
              </a:rPr>
              <a:t>Passed</a:t>
            </a:r>
            <a:endParaRPr lang="en-US" sz="2400" u="sng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544568-13D9-89E0-1449-EF96020E4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1505D-2D42-43E1-9FAB-07462C1D5614}" type="slidenum">
              <a:rPr lang="en-US" smtClean="0"/>
              <a:t>18</a:t>
            </a:fld>
            <a:endParaRPr lang="en-US"/>
          </a:p>
        </p:txBody>
      </p:sp>
      <p:pic>
        <p:nvPicPr>
          <p:cNvPr id="5" name="Picture 4" descr="A black background with blue text&#10;&#10;Description automatically generated">
            <a:extLst>
              <a:ext uri="{FF2B5EF4-FFF2-40B4-BE49-F238E27FC236}">
                <a16:creationId xmlns:a16="http://schemas.microsoft.com/office/drawing/2014/main" id="{D108B8BD-05A1-E685-C9DC-C4B578B816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62" y="111889"/>
            <a:ext cx="3981779" cy="777507"/>
          </a:xfrm>
          <a:prstGeom prst="rect">
            <a:avLst/>
          </a:prstGeom>
        </p:spPr>
      </p:pic>
      <p:pic>
        <p:nvPicPr>
          <p:cNvPr id="6" name="Picture 5" descr="A black apple logo with a bite taken out of it&#10;&#10;Description automatically generated">
            <a:extLst>
              <a:ext uri="{FF2B5EF4-FFF2-40B4-BE49-F238E27FC236}">
                <a16:creationId xmlns:a16="http://schemas.microsoft.com/office/drawing/2014/main" id="{49C9CA79-31C8-EDB3-DBBB-FBB8F94986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5425" y="-1"/>
            <a:ext cx="1581150" cy="889397"/>
          </a:xfrm>
          <a:prstGeom prst="rect">
            <a:avLst/>
          </a:prstGeom>
        </p:spPr>
      </p:pic>
      <p:pic>
        <p:nvPicPr>
          <p:cNvPr id="7" name="Picture 6" descr="A logo with colorful squares&#10;&#10;Description automatically generated">
            <a:extLst>
              <a:ext uri="{FF2B5EF4-FFF2-40B4-BE49-F238E27FC236}">
                <a16:creationId xmlns:a16="http://schemas.microsoft.com/office/drawing/2014/main" id="{844E2628-EB36-9A4C-A40F-59DFC4384E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2773" y="0"/>
            <a:ext cx="2919227" cy="889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2954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DDF34-54F3-8DD5-10C5-1B0A4F037F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135D5-B149-C804-D211-967D82A95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700"/>
              <a:t>Logical Equivalence Checking -</a:t>
            </a:r>
            <a:r>
              <a:rPr lang="en-US" sz="2700" err="1"/>
              <a:t>lec</a:t>
            </a:r>
            <a:endParaRPr lang="en-US" sz="27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2E2821-4A13-EDA1-A1F1-C16FB1846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1505D-2D42-43E1-9FAB-07462C1D5614}" type="slidenum">
              <a:rPr lang="en-US" smtClean="0"/>
              <a:t>19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409A1C-A4B5-83ED-45B9-5522F02799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6376" y="2418855"/>
            <a:ext cx="9672546" cy="21751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13D3795-F116-2F82-F90F-F32D9BB9F7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3276" y="4593970"/>
            <a:ext cx="6058746" cy="1724266"/>
          </a:xfrm>
          <a:prstGeom prst="rect">
            <a:avLst/>
          </a:prstGeom>
        </p:spPr>
      </p:pic>
      <p:pic>
        <p:nvPicPr>
          <p:cNvPr id="3" name="Picture 2" descr="A black background with blue text&#10;&#10;Description automatically generated">
            <a:extLst>
              <a:ext uri="{FF2B5EF4-FFF2-40B4-BE49-F238E27FC236}">
                <a16:creationId xmlns:a16="http://schemas.microsoft.com/office/drawing/2014/main" id="{5D0B1FE0-4480-4894-451F-36E220F875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62" y="111889"/>
            <a:ext cx="3981779" cy="777507"/>
          </a:xfrm>
          <a:prstGeom prst="rect">
            <a:avLst/>
          </a:prstGeom>
        </p:spPr>
      </p:pic>
      <p:pic>
        <p:nvPicPr>
          <p:cNvPr id="5" name="Picture 4" descr="A black apple logo with a bite taken out of it&#10;&#10;Description automatically generated">
            <a:extLst>
              <a:ext uri="{FF2B5EF4-FFF2-40B4-BE49-F238E27FC236}">
                <a16:creationId xmlns:a16="http://schemas.microsoft.com/office/drawing/2014/main" id="{A88C73A9-A0A8-B382-09C3-B87BE06476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5425" y="-1"/>
            <a:ext cx="1581150" cy="889397"/>
          </a:xfrm>
          <a:prstGeom prst="rect">
            <a:avLst/>
          </a:prstGeom>
        </p:spPr>
      </p:pic>
      <p:pic>
        <p:nvPicPr>
          <p:cNvPr id="7" name="Picture 6" descr="A logo with colorful squares&#10;&#10;Description automatically generated">
            <a:extLst>
              <a:ext uri="{FF2B5EF4-FFF2-40B4-BE49-F238E27FC236}">
                <a16:creationId xmlns:a16="http://schemas.microsoft.com/office/drawing/2014/main" id="{B4814E0A-3E2F-BB09-686F-9962D79DCD3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2773" y="0"/>
            <a:ext cx="2919227" cy="889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7181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7F9A4-2E5F-9574-3C04-38A47FFFD8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1117973"/>
            <a:ext cx="7729728" cy="1080000"/>
          </a:xfrm>
        </p:spPr>
        <p:txBody>
          <a:bodyPr/>
          <a:lstStyle/>
          <a:p>
            <a:r>
              <a:rPr lang="en-US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BF14E0-F20A-A30F-3F5C-2F2924C8B0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2627" y="2850480"/>
            <a:ext cx="7729728" cy="3101983"/>
          </a:xfrm>
        </p:spPr>
        <p:txBody>
          <a:bodyPr>
            <a:normAutofit/>
          </a:bodyPr>
          <a:lstStyle/>
          <a:p>
            <a:r>
              <a:rPr lang="en-US" sz="2000"/>
              <a:t>KNN Algorithm</a:t>
            </a:r>
          </a:p>
          <a:p>
            <a:r>
              <a:rPr lang="en-US" sz="2000"/>
              <a:t>Project’s requirements and specifications</a:t>
            </a:r>
          </a:p>
          <a:p>
            <a:r>
              <a:rPr lang="en-US" sz="2000"/>
              <a:t>Progress review: Stages covered</a:t>
            </a:r>
            <a:endParaRPr lang="he-IL" sz="2000"/>
          </a:p>
          <a:p>
            <a:r>
              <a:rPr lang="en-US" sz="2000"/>
              <a:t>Top Level Architecture</a:t>
            </a:r>
          </a:p>
          <a:p>
            <a:r>
              <a:rPr lang="en-US" sz="2000"/>
              <a:t>Back-end stages</a:t>
            </a:r>
          </a:p>
          <a:p>
            <a:r>
              <a:rPr lang="en-US" sz="2000"/>
              <a:t>Milestones Ahead</a:t>
            </a:r>
          </a:p>
          <a:p>
            <a:endParaRPr lang="en-US" sz="2000"/>
          </a:p>
        </p:txBody>
      </p:sp>
      <p:pic>
        <p:nvPicPr>
          <p:cNvPr id="4" name="Picture 3" descr="A black background with blue text&#10;&#10;Description automatically generated">
            <a:extLst>
              <a:ext uri="{FF2B5EF4-FFF2-40B4-BE49-F238E27FC236}">
                <a16:creationId xmlns:a16="http://schemas.microsoft.com/office/drawing/2014/main" id="{A332DFA4-AD22-C77C-FE7E-9A134D861F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62" y="111889"/>
            <a:ext cx="3981779" cy="777507"/>
          </a:xfrm>
          <a:prstGeom prst="rect">
            <a:avLst/>
          </a:prstGeom>
        </p:spPr>
      </p:pic>
      <p:pic>
        <p:nvPicPr>
          <p:cNvPr id="5" name="Picture 4" descr="A black apple logo with a bite taken out of it&#10;&#10;Description automatically generated">
            <a:extLst>
              <a:ext uri="{FF2B5EF4-FFF2-40B4-BE49-F238E27FC236}">
                <a16:creationId xmlns:a16="http://schemas.microsoft.com/office/drawing/2014/main" id="{10F169D2-EADB-C8A2-4EF3-8376119D90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5425" y="-1"/>
            <a:ext cx="1581150" cy="889397"/>
          </a:xfrm>
          <a:prstGeom prst="rect">
            <a:avLst/>
          </a:prstGeom>
        </p:spPr>
      </p:pic>
      <p:pic>
        <p:nvPicPr>
          <p:cNvPr id="6" name="Picture 5" descr="A logo with colorful squares&#10;&#10;Description automatically generated">
            <a:extLst>
              <a:ext uri="{FF2B5EF4-FFF2-40B4-BE49-F238E27FC236}">
                <a16:creationId xmlns:a16="http://schemas.microsoft.com/office/drawing/2014/main" id="{BA7B0E61-4532-7EF0-0B21-8840FA57D9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2773" y="0"/>
            <a:ext cx="2919227" cy="889396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EB0120-0717-9DAC-E0CF-4689AB922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1505D-2D42-43E1-9FAB-07462C1D561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8475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B8254D-CB19-8C59-0887-E0127D34E5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E2133D-19DA-D87C-B9CE-C8D6DF5BDD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030" y="338097"/>
            <a:ext cx="8645971" cy="4445000"/>
          </a:xfrm>
        </p:spPr>
        <p:txBody>
          <a:bodyPr>
            <a:normAutofit/>
          </a:bodyPr>
          <a:lstStyle/>
          <a:p>
            <a:pPr marL="228600" lvl="1" indent="0">
              <a:buNone/>
            </a:pPr>
            <a:endParaRPr lang="en-US" sz="2400">
              <a:solidFill>
                <a:srgbClr val="FF0000"/>
              </a:solidFill>
            </a:endParaRPr>
          </a:p>
          <a:p>
            <a:pPr marL="228600" lvl="1" indent="0">
              <a:buNone/>
            </a:pPr>
            <a:r>
              <a:rPr lang="en-US" sz="1800">
                <a:solidFill>
                  <a:srgbClr val="FF0000"/>
                </a:solidFill>
              </a:rPr>
              <a:t>RTL:</a:t>
            </a:r>
          </a:p>
          <a:p>
            <a:pPr marL="228600" lvl="1" indent="0">
              <a:buNone/>
            </a:pPr>
            <a:endParaRPr lang="en-US" sz="1800">
              <a:solidFill>
                <a:srgbClr val="FF0000"/>
              </a:solidFill>
            </a:endParaRPr>
          </a:p>
          <a:p>
            <a:pPr marL="228600" lvl="1" indent="0">
              <a:buNone/>
            </a:pPr>
            <a:endParaRPr lang="en-US" sz="1800">
              <a:solidFill>
                <a:srgbClr val="FF0000"/>
              </a:solidFill>
            </a:endParaRPr>
          </a:p>
          <a:p>
            <a:pPr marL="228600" lvl="1" indent="0">
              <a:buNone/>
            </a:pPr>
            <a:endParaRPr lang="en-US" sz="1800">
              <a:solidFill>
                <a:srgbClr val="FF0000"/>
              </a:solidFill>
            </a:endParaRPr>
          </a:p>
          <a:p>
            <a:pPr marL="228600" lvl="1" indent="0">
              <a:buNone/>
            </a:pPr>
            <a:endParaRPr lang="en-US" sz="1800">
              <a:solidFill>
                <a:srgbClr val="FF0000"/>
              </a:solidFill>
            </a:endParaRPr>
          </a:p>
          <a:p>
            <a:pPr marL="228600" lvl="1" indent="0">
              <a:buNone/>
            </a:pPr>
            <a:endParaRPr lang="en-US" sz="1800">
              <a:solidFill>
                <a:srgbClr val="FF0000"/>
              </a:solidFill>
            </a:endParaRPr>
          </a:p>
          <a:p>
            <a:pPr marL="228600" lvl="1" indent="0">
              <a:buNone/>
            </a:pPr>
            <a:r>
              <a:rPr lang="en-US" sz="1800">
                <a:solidFill>
                  <a:srgbClr val="FF0000"/>
                </a:solidFill>
              </a:rPr>
              <a:t>Synthesis:</a:t>
            </a:r>
          </a:p>
          <a:p>
            <a:pPr marL="228600" lvl="1" indent="0">
              <a:buNone/>
            </a:pPr>
            <a:endParaRPr lang="en-US" sz="2900">
              <a:solidFill>
                <a:srgbClr val="FF0000"/>
              </a:solidFill>
            </a:endParaRPr>
          </a:p>
          <a:p>
            <a:endParaRPr lang="en-US" sz="290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>
              <a:solidFill>
                <a:srgbClr val="FF0000"/>
              </a:solidFill>
            </a:endParaRPr>
          </a:p>
          <a:p>
            <a:endParaRPr lang="en-US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9727A5-7272-3BAD-0F6B-6EC5FB7947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1505D-2D42-43E1-9FAB-07462C1D5614}" type="slidenum">
              <a:rPr lang="en-US" smtClean="0"/>
              <a:t>20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14FE8E-9BFB-4D95-EC5F-7BAA185EC34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726"/>
          <a:stretch>
            <a:fillRect/>
          </a:stretch>
        </p:blipFill>
        <p:spPr>
          <a:xfrm>
            <a:off x="370063" y="1130777"/>
            <a:ext cx="11170865" cy="212775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4A2BD43-3B72-21F1-CB4D-2D23D52A2BF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942" r="14225"/>
          <a:stretch>
            <a:fillRect/>
          </a:stretch>
        </p:blipFill>
        <p:spPr>
          <a:xfrm>
            <a:off x="370063" y="3692121"/>
            <a:ext cx="11170865" cy="249899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4F45E98-C70A-4D3B-BBF3-D3DABB3AE952}"/>
              </a:ext>
            </a:extLst>
          </p:cNvPr>
          <p:cNvSpPr txBox="1"/>
          <p:nvPr/>
        </p:nvSpPr>
        <p:spPr>
          <a:xfrm>
            <a:off x="370064" y="6308436"/>
            <a:ext cx="7970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US" sz="1800">
                <a:cs typeface="Andalus" panose="02020603050405020304" pitchFamily="18" charset="-78"/>
              </a:rPr>
              <a:t>Gate Level Simulation – RTL Vs. Synthesis with scan chains + pads</a:t>
            </a:r>
            <a:endParaRPr lang="he-IL" sz="180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00D08BB-B3AD-4695-BAD9-56465AC5C0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701" y="179576"/>
            <a:ext cx="7729728" cy="792680"/>
          </a:xfrm>
        </p:spPr>
        <p:txBody>
          <a:bodyPr/>
          <a:lstStyle/>
          <a:p>
            <a:r>
              <a:rPr lang="en-US"/>
              <a:t>Gate level simulation</a:t>
            </a:r>
          </a:p>
        </p:txBody>
      </p:sp>
    </p:spTree>
    <p:extLst>
      <p:ext uri="{BB962C8B-B14F-4D97-AF65-F5344CB8AC3E}">
        <p14:creationId xmlns:p14="http://schemas.microsoft.com/office/powerpoint/2010/main" val="29907994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F9CB1-F84C-B143-E2E0-B76C49D80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Physical design - floorplan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7B373F-3305-CAC3-E2E3-F3042A9CFD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2848" y="2616779"/>
            <a:ext cx="11718780" cy="4092365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Die creation &amp; chip size determination:</a:t>
            </a:r>
            <a:br>
              <a:rPr lang="en-US" dirty="0"/>
            </a:br>
            <a:r>
              <a:rPr lang="en-US" dirty="0"/>
              <a:t>Die size:</a:t>
            </a:r>
            <a:br>
              <a:rPr lang="en-US" dirty="0"/>
            </a:br>
            <a:r>
              <a:rPr lang="en-US" dirty="0"/>
              <a:t>	Width: 890 [um]</a:t>
            </a:r>
            <a:br>
              <a:rPr lang="en-US" dirty="0"/>
            </a:br>
            <a:r>
              <a:rPr lang="en-US" dirty="0"/>
              <a:t>	Height: 830 [um]</a:t>
            </a:r>
          </a:p>
          <a:p>
            <a:r>
              <a:rPr lang="en-US" dirty="0"/>
              <a:t>Power &amp; I/O PADs positioning:</a:t>
            </a:r>
            <a:br>
              <a:rPr lang="en-US" dirty="0"/>
            </a:br>
            <a:r>
              <a:rPr lang="en-US" dirty="0"/>
              <a:t>Core to IO Boundary:  52 [um]</a:t>
            </a:r>
          </a:p>
          <a:p>
            <a:r>
              <a:rPr lang="en-US" dirty="0"/>
              <a:t>Power Ring &amp; Grid Generation.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228600" lvl="1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12313E-E8E1-F9C7-C2EE-AA0E2E8C66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1505D-2D42-43E1-9FAB-07462C1D5614}" type="slidenum">
              <a:rPr lang="en-US" smtClean="0"/>
              <a:t>21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A1B96D-282E-B8BF-5410-C55AC2BA9F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5800" y="2249337"/>
            <a:ext cx="4680857" cy="4334343"/>
          </a:xfrm>
          <a:prstGeom prst="rect">
            <a:avLst/>
          </a:prstGeom>
        </p:spPr>
      </p:pic>
      <p:pic>
        <p:nvPicPr>
          <p:cNvPr id="5" name="Picture 4" descr="A black background with blue text&#10;&#10;Description automatically generated">
            <a:extLst>
              <a:ext uri="{FF2B5EF4-FFF2-40B4-BE49-F238E27FC236}">
                <a16:creationId xmlns:a16="http://schemas.microsoft.com/office/drawing/2014/main" id="{BA5376EE-E075-8BB2-3EA8-D625B980DF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62" y="111889"/>
            <a:ext cx="3981779" cy="777507"/>
          </a:xfrm>
          <a:prstGeom prst="rect">
            <a:avLst/>
          </a:prstGeom>
        </p:spPr>
      </p:pic>
      <p:pic>
        <p:nvPicPr>
          <p:cNvPr id="7" name="Picture 6" descr="A black apple logo with a bite taken out of it&#10;&#10;Description automatically generated">
            <a:extLst>
              <a:ext uri="{FF2B5EF4-FFF2-40B4-BE49-F238E27FC236}">
                <a16:creationId xmlns:a16="http://schemas.microsoft.com/office/drawing/2014/main" id="{8F4B2DB0-D0E1-DAB4-EA21-C12D79C0E7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5425" y="-1"/>
            <a:ext cx="1581150" cy="889397"/>
          </a:xfrm>
          <a:prstGeom prst="rect">
            <a:avLst/>
          </a:prstGeom>
        </p:spPr>
      </p:pic>
      <p:pic>
        <p:nvPicPr>
          <p:cNvPr id="8" name="Picture 7" descr="A logo with colorful squares&#10;&#10;Description automatically generated">
            <a:extLst>
              <a:ext uri="{FF2B5EF4-FFF2-40B4-BE49-F238E27FC236}">
                <a16:creationId xmlns:a16="http://schemas.microsoft.com/office/drawing/2014/main" id="{A7031E68-F609-EC12-8B0F-19AFFE3A24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2773" y="0"/>
            <a:ext cx="2919227" cy="88939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DBD79DA-7F11-76C9-C00C-8D41B3AAEF3B}"/>
              </a:ext>
            </a:extLst>
          </p:cNvPr>
          <p:cNvSpPr/>
          <p:nvPr/>
        </p:nvSpPr>
        <p:spPr>
          <a:xfrm>
            <a:off x="6908801" y="2367280"/>
            <a:ext cx="228600" cy="609600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70A1714-A4FC-96F8-DF77-9D8F18CDBAEB}"/>
              </a:ext>
            </a:extLst>
          </p:cNvPr>
          <p:cNvSpPr/>
          <p:nvPr/>
        </p:nvSpPr>
        <p:spPr>
          <a:xfrm>
            <a:off x="7162800" y="2367280"/>
            <a:ext cx="228600" cy="609600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08481D1-0A44-AC70-FD8D-46264D09AF93}"/>
              </a:ext>
            </a:extLst>
          </p:cNvPr>
          <p:cNvSpPr/>
          <p:nvPr/>
        </p:nvSpPr>
        <p:spPr>
          <a:xfrm>
            <a:off x="7142491" y="5857476"/>
            <a:ext cx="228600" cy="609600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1D4855-832E-642C-FF2E-BC4733380FA8}"/>
              </a:ext>
            </a:extLst>
          </p:cNvPr>
          <p:cNvSpPr/>
          <p:nvPr/>
        </p:nvSpPr>
        <p:spPr>
          <a:xfrm>
            <a:off x="7396490" y="5857476"/>
            <a:ext cx="228600" cy="609600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82A1A0CF-5A7E-B795-B4B8-DC955ED4440B}"/>
              </a:ext>
            </a:extLst>
          </p:cNvPr>
          <p:cNvSpPr/>
          <p:nvPr/>
        </p:nvSpPr>
        <p:spPr>
          <a:xfrm>
            <a:off x="4304040" y="5981336"/>
            <a:ext cx="2833361" cy="22297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5AD7DEC2-BC55-FE2F-4323-B8C66D73F774}"/>
              </a:ext>
            </a:extLst>
          </p:cNvPr>
          <p:cNvSpPr/>
          <p:nvPr/>
        </p:nvSpPr>
        <p:spPr>
          <a:xfrm rot="10800000">
            <a:off x="7416799" y="2449101"/>
            <a:ext cx="2833361" cy="22297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7066F47A-CA0E-43C2-8323-4F96ED52A860}"/>
              </a:ext>
            </a:extLst>
          </p:cNvPr>
          <p:cNvSpPr/>
          <p:nvPr/>
        </p:nvSpPr>
        <p:spPr>
          <a:xfrm rot="10800000">
            <a:off x="7650489" y="5966307"/>
            <a:ext cx="2833361" cy="22297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4629992-59AC-2196-00CE-F9FC38C773BD}"/>
              </a:ext>
            </a:extLst>
          </p:cNvPr>
          <p:cNvSpPr txBox="1"/>
          <p:nvPr/>
        </p:nvSpPr>
        <p:spPr>
          <a:xfrm>
            <a:off x="2285505" y="2289784"/>
            <a:ext cx="1080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CLK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9EF9F57-49BC-74B7-0CCC-C0114FB56C51}"/>
              </a:ext>
            </a:extLst>
          </p:cNvPr>
          <p:cNvSpPr txBox="1"/>
          <p:nvPr/>
        </p:nvSpPr>
        <p:spPr>
          <a:xfrm>
            <a:off x="10475377" y="5649158"/>
            <a:ext cx="10806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Core</a:t>
            </a:r>
          </a:p>
          <a:p>
            <a:r>
              <a:rPr lang="en-US"/>
              <a:t>VDD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D719231-CD22-A7A9-2635-C1E8EA063CA6}"/>
              </a:ext>
            </a:extLst>
          </p:cNvPr>
          <p:cNvSpPr txBox="1"/>
          <p:nvPr/>
        </p:nvSpPr>
        <p:spPr>
          <a:xfrm>
            <a:off x="3628280" y="5908159"/>
            <a:ext cx="10806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Core</a:t>
            </a:r>
          </a:p>
          <a:p>
            <a:r>
              <a:rPr lang="en-US"/>
              <a:t>VSS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B043BCC-E16D-3781-9770-1F2D42A7C96C}"/>
              </a:ext>
            </a:extLst>
          </p:cNvPr>
          <p:cNvSpPr txBox="1"/>
          <p:nvPr/>
        </p:nvSpPr>
        <p:spPr>
          <a:xfrm>
            <a:off x="10681119" y="1795726"/>
            <a:ext cx="10806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Core</a:t>
            </a:r>
          </a:p>
          <a:p>
            <a:r>
              <a:rPr lang="en-US"/>
              <a:t>VSS</a:t>
            </a:r>
          </a:p>
        </p:txBody>
      </p:sp>
      <p:sp>
        <p:nvSpPr>
          <p:cNvPr id="26" name="Arrow: Bent-Up 25">
            <a:extLst>
              <a:ext uri="{FF2B5EF4-FFF2-40B4-BE49-F238E27FC236}">
                <a16:creationId xmlns:a16="http://schemas.microsoft.com/office/drawing/2014/main" id="{0A1D65AF-F8A6-CEF0-E007-D140CEFCECC5}"/>
              </a:ext>
            </a:extLst>
          </p:cNvPr>
          <p:cNvSpPr/>
          <p:nvPr/>
        </p:nvSpPr>
        <p:spPr>
          <a:xfrm flipH="1" flipV="1">
            <a:off x="6908801" y="1920599"/>
            <a:ext cx="3772318" cy="410444"/>
          </a:xfrm>
          <a:prstGeom prst="bent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5886D33-BF99-9A55-7395-CDE786B37809}"/>
              </a:ext>
            </a:extLst>
          </p:cNvPr>
          <p:cNvSpPr/>
          <p:nvPr/>
        </p:nvSpPr>
        <p:spPr>
          <a:xfrm>
            <a:off x="5702236" y="2385230"/>
            <a:ext cx="228600" cy="609600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040FE2DD-B989-0C5E-8402-6E803D06BAFE}"/>
              </a:ext>
            </a:extLst>
          </p:cNvPr>
          <p:cNvSpPr/>
          <p:nvPr/>
        </p:nvSpPr>
        <p:spPr>
          <a:xfrm>
            <a:off x="2856175" y="2384961"/>
            <a:ext cx="2833361" cy="22297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D71877E-9FFF-67E0-CD4F-99B4B3D66814}"/>
              </a:ext>
            </a:extLst>
          </p:cNvPr>
          <p:cNvSpPr txBox="1"/>
          <p:nvPr/>
        </p:nvSpPr>
        <p:spPr>
          <a:xfrm>
            <a:off x="10250160" y="2350906"/>
            <a:ext cx="10806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Core VDD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6E96FF-E289-58E2-DE62-92F9766DE3CA}"/>
              </a:ext>
            </a:extLst>
          </p:cNvPr>
          <p:cNvSpPr/>
          <p:nvPr/>
        </p:nvSpPr>
        <p:spPr>
          <a:xfrm>
            <a:off x="8859528" y="4280755"/>
            <a:ext cx="605642" cy="271505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44CCFCE-6FE2-CA56-DA6B-6C778EC77DAC}"/>
              </a:ext>
            </a:extLst>
          </p:cNvPr>
          <p:cNvSpPr/>
          <p:nvPr/>
        </p:nvSpPr>
        <p:spPr>
          <a:xfrm>
            <a:off x="8859528" y="4546628"/>
            <a:ext cx="605642" cy="271505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F24B654-9EF9-F61C-91E2-C0C62665E1E0}"/>
              </a:ext>
            </a:extLst>
          </p:cNvPr>
          <p:cNvSpPr/>
          <p:nvPr/>
        </p:nvSpPr>
        <p:spPr>
          <a:xfrm>
            <a:off x="5096594" y="4030369"/>
            <a:ext cx="605642" cy="271505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B2A363F-28BC-E0FB-3811-E88BA479E7B4}"/>
              </a:ext>
            </a:extLst>
          </p:cNvPr>
          <p:cNvSpPr/>
          <p:nvPr/>
        </p:nvSpPr>
        <p:spPr>
          <a:xfrm>
            <a:off x="5096594" y="4296242"/>
            <a:ext cx="605642" cy="271505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0D260D17-C802-BF18-1E8C-9DEDA1610891}"/>
              </a:ext>
            </a:extLst>
          </p:cNvPr>
          <p:cNvSpPr/>
          <p:nvPr/>
        </p:nvSpPr>
        <p:spPr>
          <a:xfrm rot="10800000">
            <a:off x="9507532" y="4296242"/>
            <a:ext cx="1032452" cy="22297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412C60D9-38FE-8F09-DB65-38A699453357}"/>
              </a:ext>
            </a:extLst>
          </p:cNvPr>
          <p:cNvSpPr/>
          <p:nvPr/>
        </p:nvSpPr>
        <p:spPr>
          <a:xfrm rot="10800000">
            <a:off x="9511342" y="4570890"/>
            <a:ext cx="1032452" cy="22297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7F0C1C2-1957-CBD8-9538-B3036E79A900}"/>
              </a:ext>
            </a:extLst>
          </p:cNvPr>
          <p:cNvSpPr txBox="1"/>
          <p:nvPr/>
        </p:nvSpPr>
        <p:spPr>
          <a:xfrm>
            <a:off x="10568213" y="4223462"/>
            <a:ext cx="1268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I/</a:t>
            </a:r>
            <a:r>
              <a:rPr lang="en-US" err="1"/>
              <a:t>Os</a:t>
            </a:r>
            <a:r>
              <a:rPr lang="en-US"/>
              <a:t> VDD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B9503B2-1BE3-E918-B959-CD2C21FF8F54}"/>
              </a:ext>
            </a:extLst>
          </p:cNvPr>
          <p:cNvSpPr txBox="1"/>
          <p:nvPr/>
        </p:nvSpPr>
        <p:spPr>
          <a:xfrm>
            <a:off x="10566577" y="4530192"/>
            <a:ext cx="1268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I/</a:t>
            </a:r>
            <a:r>
              <a:rPr lang="en-US" err="1"/>
              <a:t>Os</a:t>
            </a:r>
            <a:r>
              <a:rPr lang="en-US"/>
              <a:t> VSS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A7C3719-4272-BED1-CC01-D119F3506168}"/>
              </a:ext>
            </a:extLst>
          </p:cNvPr>
          <p:cNvSpPr txBox="1"/>
          <p:nvPr/>
        </p:nvSpPr>
        <p:spPr>
          <a:xfrm>
            <a:off x="3893535" y="3545263"/>
            <a:ext cx="1268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I/</a:t>
            </a:r>
            <a:r>
              <a:rPr lang="en-US" err="1"/>
              <a:t>Os</a:t>
            </a:r>
            <a:r>
              <a:rPr lang="en-US"/>
              <a:t> VDD</a:t>
            </a:r>
          </a:p>
        </p:txBody>
      </p:sp>
      <p:sp>
        <p:nvSpPr>
          <p:cNvPr id="33" name="Arrow: Bent-Up 32">
            <a:extLst>
              <a:ext uri="{FF2B5EF4-FFF2-40B4-BE49-F238E27FC236}">
                <a16:creationId xmlns:a16="http://schemas.microsoft.com/office/drawing/2014/main" id="{08585FEC-2113-121A-D89B-D9A96D61A1F9}"/>
              </a:ext>
            </a:extLst>
          </p:cNvPr>
          <p:cNvSpPr/>
          <p:nvPr/>
        </p:nvSpPr>
        <p:spPr>
          <a:xfrm rot="5400000">
            <a:off x="4506065" y="3718457"/>
            <a:ext cx="414873" cy="709725"/>
          </a:xfrm>
          <a:prstGeom prst="bent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Arrow: Bent-Up 33">
            <a:extLst>
              <a:ext uri="{FF2B5EF4-FFF2-40B4-BE49-F238E27FC236}">
                <a16:creationId xmlns:a16="http://schemas.microsoft.com/office/drawing/2014/main" id="{423F7D4B-D5F4-7E76-1518-02FCCF51CD22}"/>
              </a:ext>
            </a:extLst>
          </p:cNvPr>
          <p:cNvSpPr/>
          <p:nvPr/>
        </p:nvSpPr>
        <p:spPr>
          <a:xfrm rot="5400000" flipH="1">
            <a:off x="4488123" y="4202586"/>
            <a:ext cx="414872" cy="709725"/>
          </a:xfrm>
          <a:prstGeom prst="bent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C51DAA2-367E-5C4F-3938-BF6B5849D911}"/>
              </a:ext>
            </a:extLst>
          </p:cNvPr>
          <p:cNvSpPr txBox="1"/>
          <p:nvPr/>
        </p:nvSpPr>
        <p:spPr>
          <a:xfrm>
            <a:off x="3964623" y="4763299"/>
            <a:ext cx="1268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I/</a:t>
            </a:r>
            <a:r>
              <a:rPr lang="en-US" err="1"/>
              <a:t>Os</a:t>
            </a:r>
            <a:r>
              <a:rPr lang="en-US"/>
              <a:t> VSS</a:t>
            </a:r>
          </a:p>
        </p:txBody>
      </p:sp>
    </p:spTree>
    <p:extLst>
      <p:ext uri="{BB962C8B-B14F-4D97-AF65-F5344CB8AC3E}">
        <p14:creationId xmlns:p14="http://schemas.microsoft.com/office/powerpoint/2010/main" val="226372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017D45-98A1-6E15-D538-FAEE2FCAC3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26C90-F435-1C6D-83BA-4552388E0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Physical design - placement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D7AFE3-AFAF-4534-09FA-1CF31B5E96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2848" y="2616779"/>
            <a:ext cx="11718780" cy="4092365"/>
          </a:xfrm>
        </p:spPr>
        <p:txBody>
          <a:bodyPr>
            <a:normAutofit/>
          </a:bodyPr>
          <a:lstStyle/>
          <a:p>
            <a:r>
              <a:rPr lang="en-US"/>
              <a:t>Standard cells placement, while optimizing:</a:t>
            </a:r>
          </a:p>
          <a:p>
            <a:pPr lvl="1"/>
            <a:r>
              <a:rPr lang="en-US"/>
              <a:t>Timing</a:t>
            </a:r>
          </a:p>
          <a:p>
            <a:pPr lvl="1"/>
            <a:r>
              <a:rPr lang="en-US"/>
              <a:t>Wire length</a:t>
            </a:r>
          </a:p>
          <a:p>
            <a:pPr lvl="1"/>
            <a:r>
              <a:rPr lang="en-US"/>
              <a:t>Area</a:t>
            </a:r>
          </a:p>
          <a:p>
            <a:pPr lvl="1"/>
            <a:r>
              <a:rPr lang="en-US"/>
              <a:t>Power</a:t>
            </a:r>
          </a:p>
          <a:p>
            <a:r>
              <a:rPr lang="en-US"/>
              <a:t>Maximum Density:  0.35</a:t>
            </a:r>
          </a:p>
          <a:p>
            <a:pPr marL="228600" lvl="1" indent="0">
              <a:buNone/>
            </a:pPr>
            <a:endParaRPr lang="en-US"/>
          </a:p>
          <a:p>
            <a:pPr marL="228600" lvl="1" indent="0">
              <a:buNone/>
            </a:pPr>
            <a:r>
              <a:rPr lang="en-US"/>
              <a:t> </a:t>
            </a:r>
          </a:p>
          <a:p>
            <a:pPr marL="228600" lvl="1" indent="0">
              <a:buNone/>
            </a:pPr>
            <a:endParaRPr lang="en-US"/>
          </a:p>
          <a:p>
            <a:pPr marL="228600" lvl="1" indent="0">
              <a:buNone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D06E91-E7F0-DA9B-D8E2-72B8E0354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1505D-2D42-43E1-9FAB-07462C1D5614}" type="slidenum">
              <a:rPr lang="en-US" smtClean="0"/>
              <a:t>22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26BAED-0DF7-B9E7-65D1-D15809CF77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1281" y="2270590"/>
            <a:ext cx="4680000" cy="4266202"/>
          </a:xfrm>
          <a:prstGeom prst="rect">
            <a:avLst/>
          </a:prstGeom>
        </p:spPr>
      </p:pic>
      <p:pic>
        <p:nvPicPr>
          <p:cNvPr id="5" name="Picture 4" descr="A black background with blue text&#10;&#10;Description automatically generated">
            <a:extLst>
              <a:ext uri="{FF2B5EF4-FFF2-40B4-BE49-F238E27FC236}">
                <a16:creationId xmlns:a16="http://schemas.microsoft.com/office/drawing/2014/main" id="{CCEE7F15-7FF7-84A8-C752-1BC6FD90BC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62" y="111889"/>
            <a:ext cx="3981779" cy="777507"/>
          </a:xfrm>
          <a:prstGeom prst="rect">
            <a:avLst/>
          </a:prstGeom>
        </p:spPr>
      </p:pic>
      <p:pic>
        <p:nvPicPr>
          <p:cNvPr id="7" name="Picture 6" descr="A black apple logo with a bite taken out of it&#10;&#10;Description automatically generated">
            <a:extLst>
              <a:ext uri="{FF2B5EF4-FFF2-40B4-BE49-F238E27FC236}">
                <a16:creationId xmlns:a16="http://schemas.microsoft.com/office/drawing/2014/main" id="{565FE92C-7480-9D59-8AB1-86ED5B2521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5425" y="-1"/>
            <a:ext cx="1581150" cy="889397"/>
          </a:xfrm>
          <a:prstGeom prst="rect">
            <a:avLst/>
          </a:prstGeom>
        </p:spPr>
      </p:pic>
      <p:pic>
        <p:nvPicPr>
          <p:cNvPr id="8" name="Picture 7" descr="A logo with colorful squares&#10;&#10;Description automatically generated">
            <a:extLst>
              <a:ext uri="{FF2B5EF4-FFF2-40B4-BE49-F238E27FC236}">
                <a16:creationId xmlns:a16="http://schemas.microsoft.com/office/drawing/2014/main" id="{8EC9F9E1-2D7C-3EBD-D977-9EBF332FCC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2773" y="0"/>
            <a:ext cx="2919227" cy="889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6830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ACB043-838E-379A-2C11-AA86D6281C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5707F-7F1B-50F9-B2BD-1A95EDA40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Physical design – clock tree synthesis (</a:t>
            </a:r>
            <a:r>
              <a:rPr lang="en-US" err="1"/>
              <a:t>cts</a:t>
            </a:r>
            <a:r>
              <a:rPr lang="en-US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D2E173-02FC-8491-7444-18CD555510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2848" y="2616779"/>
            <a:ext cx="11718780" cy="4092365"/>
          </a:xfrm>
        </p:spPr>
        <p:txBody>
          <a:bodyPr>
            <a:normAutofit/>
          </a:bodyPr>
          <a:lstStyle/>
          <a:p>
            <a:r>
              <a:rPr lang="en-US" dirty="0"/>
              <a:t>Critical process that aims to minimize skew, insertion delay</a:t>
            </a:r>
          </a:p>
          <a:p>
            <a:r>
              <a:rPr lang="en-US"/>
              <a:t>The process ensure that the clock signal reaches all the FF in the design nearly at the same time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Delay : 220-280ps</a:t>
            </a:r>
          </a:p>
          <a:p>
            <a:r>
              <a:rPr lang="en-US" dirty="0"/>
              <a:t>Skew: 60ps</a:t>
            </a:r>
          </a:p>
          <a:p>
            <a:pPr marL="228600" lvl="1" indent="0">
              <a:buNone/>
            </a:pPr>
            <a:r>
              <a:rPr lang="en-US" dirty="0"/>
              <a:t> </a:t>
            </a:r>
          </a:p>
          <a:p>
            <a:pPr marL="228600" lvl="1" indent="0">
              <a:buNone/>
            </a:pPr>
            <a:endParaRPr lang="en-US" dirty="0"/>
          </a:p>
          <a:p>
            <a:pPr marL="228600" lvl="1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CEFB5D-B16A-DBD9-9704-13EA4BE8B6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1505D-2D42-43E1-9FAB-07462C1D5614}" type="slidenum">
              <a:rPr lang="en-US" smtClean="0"/>
              <a:t>23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8D660BB-7880-94D0-8186-E8ECB0FF05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9585" y="3429000"/>
            <a:ext cx="5728156" cy="3158569"/>
          </a:xfrm>
          <a:prstGeom prst="rect">
            <a:avLst/>
          </a:prstGeom>
        </p:spPr>
      </p:pic>
      <p:pic>
        <p:nvPicPr>
          <p:cNvPr id="5" name="Picture 4" descr="A black background with blue text&#10;&#10;Description automatically generated">
            <a:extLst>
              <a:ext uri="{FF2B5EF4-FFF2-40B4-BE49-F238E27FC236}">
                <a16:creationId xmlns:a16="http://schemas.microsoft.com/office/drawing/2014/main" id="{744C090C-222F-8521-6139-0206A7AFD5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62" y="111889"/>
            <a:ext cx="3981779" cy="777507"/>
          </a:xfrm>
          <a:prstGeom prst="rect">
            <a:avLst/>
          </a:prstGeom>
        </p:spPr>
      </p:pic>
      <p:pic>
        <p:nvPicPr>
          <p:cNvPr id="7" name="Picture 6" descr="A black apple logo with a bite taken out of it&#10;&#10;Description automatically generated">
            <a:extLst>
              <a:ext uri="{FF2B5EF4-FFF2-40B4-BE49-F238E27FC236}">
                <a16:creationId xmlns:a16="http://schemas.microsoft.com/office/drawing/2014/main" id="{D6BBC362-50C9-5798-FD3C-F5171FF846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5425" y="-1"/>
            <a:ext cx="1581150" cy="889397"/>
          </a:xfrm>
          <a:prstGeom prst="rect">
            <a:avLst/>
          </a:prstGeom>
        </p:spPr>
      </p:pic>
      <p:pic>
        <p:nvPicPr>
          <p:cNvPr id="8" name="Picture 7" descr="A logo with colorful squares&#10;&#10;Description automatically generated">
            <a:extLst>
              <a:ext uri="{FF2B5EF4-FFF2-40B4-BE49-F238E27FC236}">
                <a16:creationId xmlns:a16="http://schemas.microsoft.com/office/drawing/2014/main" id="{0500F238-02FA-6D95-C1CD-091F38C2BE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2773" y="0"/>
            <a:ext cx="2919227" cy="88939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3C3F5E3-4347-6E20-F1AB-AD99AB5029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92712" y="3423684"/>
            <a:ext cx="3547398" cy="3255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084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583CB8-3F67-D00B-C988-2C8A3A81DE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E55D41-4C94-3C82-0D42-9DA10FD44A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Physical design – routing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C152C5-0E82-5097-771E-C7C72C912C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6600" y="3076901"/>
            <a:ext cx="5637717" cy="3416262"/>
          </a:xfrm>
        </p:spPr>
        <p:txBody>
          <a:bodyPr>
            <a:normAutofit/>
          </a:bodyPr>
          <a:lstStyle/>
          <a:p>
            <a:r>
              <a:rPr lang="en-US" sz="2000"/>
              <a:t>This process employs metal layers to physically connect signal pins</a:t>
            </a:r>
          </a:p>
          <a:p>
            <a:endParaRPr lang="en-US" sz="2000"/>
          </a:p>
          <a:p>
            <a:r>
              <a:rPr lang="en-US" sz="2000"/>
              <a:t>Performs subsequent optimizations to connect standard cells, macros, and I/O pins</a:t>
            </a:r>
          </a:p>
          <a:p>
            <a:endParaRPr lang="en-US" sz="2000"/>
          </a:p>
          <a:p>
            <a:r>
              <a:rPr lang="en-US" sz="2000"/>
              <a:t>Creates electrical pathways with metals and vias based on the logical connections from the netlist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8EE1AE-A178-CD22-BF28-3518DC821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1505D-2D42-43E1-9FAB-07462C1D5614}" type="slidenum">
              <a:rPr lang="en-US" smtClean="0"/>
              <a:t>24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9AD8FAF-A296-4549-9AD2-FEA9FFCCD4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3000508"/>
            <a:ext cx="4139557" cy="3837824"/>
          </a:xfrm>
          <a:prstGeom prst="rect">
            <a:avLst/>
          </a:prstGeom>
        </p:spPr>
      </p:pic>
      <p:pic>
        <p:nvPicPr>
          <p:cNvPr id="5" name="Picture 4" descr="A black background with blue text&#10;&#10;Description automatically generated">
            <a:extLst>
              <a:ext uri="{FF2B5EF4-FFF2-40B4-BE49-F238E27FC236}">
                <a16:creationId xmlns:a16="http://schemas.microsoft.com/office/drawing/2014/main" id="{933D17E5-FF13-A531-530C-E559C953F6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62" y="111889"/>
            <a:ext cx="3981779" cy="777507"/>
          </a:xfrm>
          <a:prstGeom prst="rect">
            <a:avLst/>
          </a:prstGeom>
        </p:spPr>
      </p:pic>
      <p:pic>
        <p:nvPicPr>
          <p:cNvPr id="7" name="Picture 6" descr="A black apple logo with a bite taken out of it&#10;&#10;Description automatically generated">
            <a:extLst>
              <a:ext uri="{FF2B5EF4-FFF2-40B4-BE49-F238E27FC236}">
                <a16:creationId xmlns:a16="http://schemas.microsoft.com/office/drawing/2014/main" id="{92980652-D665-BAD5-0FE8-2A06BF0F58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5425" y="-1"/>
            <a:ext cx="1581150" cy="889397"/>
          </a:xfrm>
          <a:prstGeom prst="rect">
            <a:avLst/>
          </a:prstGeom>
        </p:spPr>
      </p:pic>
      <p:pic>
        <p:nvPicPr>
          <p:cNvPr id="8" name="Picture 7" descr="A logo with colorful squares&#10;&#10;Description automatically generated">
            <a:extLst>
              <a:ext uri="{FF2B5EF4-FFF2-40B4-BE49-F238E27FC236}">
                <a16:creationId xmlns:a16="http://schemas.microsoft.com/office/drawing/2014/main" id="{72711658-BACE-6C24-B802-F88D6FEFD9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2773" y="0"/>
            <a:ext cx="2919227" cy="889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6168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F6338B-9F44-1503-AA75-AE127C7BA3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750400-7E29-282E-C59C-9E2990DBC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Physical design – power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2C7B2B-E180-4D01-3337-E60AD50643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6610" y="2251020"/>
            <a:ext cx="11718780" cy="4458124"/>
          </a:xfrm>
        </p:spPr>
        <p:txBody>
          <a:bodyPr>
            <a:normAutofit/>
          </a:bodyPr>
          <a:lstStyle/>
          <a:p>
            <a:r>
              <a:rPr lang="en-US" u="sng"/>
              <a:t>Static Power Analysis </a:t>
            </a:r>
            <a:r>
              <a:rPr lang="en-US"/>
              <a:t>result using </a:t>
            </a:r>
            <a:r>
              <a:rPr lang="en-US" err="1"/>
              <a:t>innovus</a:t>
            </a:r>
            <a:r>
              <a:rPr lang="en-US"/>
              <a:t>:</a:t>
            </a:r>
          </a:p>
          <a:p>
            <a:pPr lvl="1"/>
            <a:r>
              <a:rPr lang="en-US" err="1"/>
              <a:t>FastRC</a:t>
            </a:r>
            <a:r>
              <a:rPr lang="en-US"/>
              <a:t> Total Power Consumption: 42.95 [</a:t>
            </a:r>
            <a:r>
              <a:rPr lang="en-US" err="1"/>
              <a:t>mW</a:t>
            </a:r>
            <a:r>
              <a:rPr lang="en-US"/>
              <a:t>]</a:t>
            </a:r>
          </a:p>
          <a:p>
            <a:pPr lvl="1"/>
            <a:r>
              <a:rPr lang="en-US" err="1"/>
              <a:t>SlowRC</a:t>
            </a:r>
            <a:r>
              <a:rPr lang="en-US"/>
              <a:t> Total Power Consumption:  29.84 [</a:t>
            </a:r>
            <a:r>
              <a:rPr lang="en-US" err="1"/>
              <a:t>mW</a:t>
            </a:r>
            <a:r>
              <a:rPr lang="en-US"/>
              <a:t>]</a:t>
            </a:r>
          </a:p>
          <a:p>
            <a:pPr marL="228600" lvl="1" indent="0">
              <a:buNone/>
            </a:pPr>
            <a:endParaRPr lang="en-US"/>
          </a:p>
          <a:p>
            <a:pPr marL="228600" lvl="1" indent="0">
              <a:buNone/>
            </a:pPr>
            <a:endParaRPr lang="en-US"/>
          </a:p>
          <a:p>
            <a:r>
              <a:rPr lang="en-US" u="sng"/>
              <a:t>Dynamic Power Analysis </a:t>
            </a:r>
            <a:r>
              <a:rPr lang="en-US"/>
              <a:t>result using </a:t>
            </a:r>
            <a:r>
              <a:rPr lang="en-US" err="1"/>
              <a:t>innovus</a:t>
            </a:r>
            <a:r>
              <a:rPr lang="en-US"/>
              <a:t>:</a:t>
            </a:r>
          </a:p>
          <a:p>
            <a:pPr lvl="1"/>
            <a:r>
              <a:rPr lang="en-US" sz="1600"/>
              <a:t>Dynamic peak power consumption was 0.1396 W — the peak usage in both </a:t>
            </a:r>
            <a:r>
              <a:rPr lang="en-US" sz="1600" err="1"/>
              <a:t>FastRC</a:t>
            </a:r>
            <a:r>
              <a:rPr lang="en-US" sz="1600"/>
              <a:t> and </a:t>
            </a:r>
            <a:r>
              <a:rPr lang="en-US" sz="1600" err="1"/>
              <a:t>SlowRC</a:t>
            </a:r>
            <a:r>
              <a:rPr lang="en-US" sz="1600"/>
              <a:t> scenarios.</a:t>
            </a:r>
          </a:p>
          <a:p>
            <a:pPr marL="228600" lvl="1" indent="0">
              <a:buNone/>
            </a:pPr>
            <a:endParaRPr lang="en-US"/>
          </a:p>
          <a:p>
            <a:pPr marL="228600" lvl="1" indent="0">
              <a:buNone/>
            </a:pPr>
            <a:endParaRPr lang="en-US" sz="1800"/>
          </a:p>
          <a:p>
            <a:pPr marL="228600" lvl="1" indent="0">
              <a:buNone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EE67DD-45AF-35EE-E182-9E26192C40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1505D-2D42-43E1-9FAB-07462C1D5614}" type="slidenum">
              <a:rPr lang="en-US" smtClean="0"/>
              <a:t>25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EF8308-FCAA-73E5-905B-C0BB7020572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7593" b="41486"/>
          <a:stretch>
            <a:fillRect/>
          </a:stretch>
        </p:blipFill>
        <p:spPr>
          <a:xfrm>
            <a:off x="5320081" y="2644512"/>
            <a:ext cx="5804601" cy="3688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706BC7C-C641-7FB9-4643-44834A74A0E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-1" r="6622" b="-11451"/>
          <a:stretch>
            <a:fillRect/>
          </a:stretch>
        </p:blipFill>
        <p:spPr>
          <a:xfrm>
            <a:off x="5320081" y="2251019"/>
            <a:ext cx="5804601" cy="4446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083A3F2-585B-2DCC-5DB7-81FCB0D9CDF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-1749" r="4989" b="829"/>
          <a:stretch>
            <a:fillRect/>
          </a:stretch>
        </p:blipFill>
        <p:spPr>
          <a:xfrm>
            <a:off x="5213203" y="3013410"/>
            <a:ext cx="5911479" cy="39349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5BE0463-1F45-4A34-BC3B-B98C3A378E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1261" y="5091989"/>
            <a:ext cx="10297661" cy="925130"/>
          </a:xfrm>
          <a:prstGeom prst="rect">
            <a:avLst/>
          </a:prstGeom>
        </p:spPr>
      </p:pic>
      <p:pic>
        <p:nvPicPr>
          <p:cNvPr id="5" name="Picture 4" descr="A black background with blue text&#10;&#10;Description automatically generated">
            <a:extLst>
              <a:ext uri="{FF2B5EF4-FFF2-40B4-BE49-F238E27FC236}">
                <a16:creationId xmlns:a16="http://schemas.microsoft.com/office/drawing/2014/main" id="{DC613491-896C-65BF-2173-6422BDEF63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62" y="111889"/>
            <a:ext cx="3981779" cy="777507"/>
          </a:xfrm>
          <a:prstGeom prst="rect">
            <a:avLst/>
          </a:prstGeom>
        </p:spPr>
      </p:pic>
      <p:pic>
        <p:nvPicPr>
          <p:cNvPr id="7" name="Picture 6" descr="A black apple logo with a bite taken out of it&#10;&#10;Description automatically generated">
            <a:extLst>
              <a:ext uri="{FF2B5EF4-FFF2-40B4-BE49-F238E27FC236}">
                <a16:creationId xmlns:a16="http://schemas.microsoft.com/office/drawing/2014/main" id="{5BFDB051-274C-9636-E737-2C1DF6E35B0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5425" y="-1"/>
            <a:ext cx="1581150" cy="889397"/>
          </a:xfrm>
          <a:prstGeom prst="rect">
            <a:avLst/>
          </a:prstGeom>
        </p:spPr>
      </p:pic>
      <p:pic>
        <p:nvPicPr>
          <p:cNvPr id="11" name="Picture 10" descr="A logo with colorful squares&#10;&#10;Description automatically generated">
            <a:extLst>
              <a:ext uri="{FF2B5EF4-FFF2-40B4-BE49-F238E27FC236}">
                <a16:creationId xmlns:a16="http://schemas.microsoft.com/office/drawing/2014/main" id="{3300EB65-754D-870A-3318-FEAE76777A8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2773" y="0"/>
            <a:ext cx="2919227" cy="889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096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25372E-CF09-F63C-257B-ECCF6AFD09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1268C2-42E2-A018-2799-2135F97D3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Physical design –rail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3A9810-5364-664B-55F0-BA7B78147E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6610" y="2251020"/>
            <a:ext cx="11718780" cy="4458124"/>
          </a:xfrm>
        </p:spPr>
        <p:txBody>
          <a:bodyPr>
            <a:normAutofit/>
          </a:bodyPr>
          <a:lstStyle/>
          <a:p>
            <a:r>
              <a:rPr lang="en-US" sz="2000" b="1"/>
              <a:t>IR Drop Analysis</a:t>
            </a:r>
            <a:r>
              <a:rPr lang="en-US" sz="2000"/>
              <a:t>: Rail analysis checks voltage drops in the power grid to ensure they stay within safe limits, avoiding failures caused by low voltage.</a:t>
            </a:r>
          </a:p>
          <a:p>
            <a:r>
              <a:rPr lang="en-US" sz="2000" b="1"/>
              <a:t>IR Drop Limit</a:t>
            </a:r>
            <a:r>
              <a:rPr lang="en-US" sz="2000"/>
              <a:t>: Must be below 7% of 1.2 V, i.e., should not exceed </a:t>
            </a:r>
            <a:r>
              <a:rPr lang="en-US" sz="2000" b="1"/>
              <a:t>84 mV</a:t>
            </a:r>
            <a:r>
              <a:rPr lang="en-US" sz="2000"/>
              <a:t>.</a:t>
            </a:r>
          </a:p>
          <a:p>
            <a:pPr lvl="1"/>
            <a:r>
              <a:rPr lang="en-US" sz="1700">
                <a:ea typeface="Calibri" panose="020F0502020204030204" pitchFamily="34" charset="0"/>
              </a:rPr>
              <a:t>The VDD IR drop: 13.28mV</a:t>
            </a:r>
          </a:p>
          <a:p>
            <a:pPr lvl="1"/>
            <a:r>
              <a:rPr lang="en-US" sz="1800">
                <a:ea typeface="Calibri" panose="020F0502020204030204" pitchFamily="34" charset="0"/>
              </a:rPr>
              <a:t>The VSS IR drop: 12.87mV</a:t>
            </a:r>
            <a:endParaRPr lang="en-US" sz="1800"/>
          </a:p>
          <a:p>
            <a:r>
              <a:rPr lang="en-US" sz="2000"/>
              <a:t>For the IR Drop Analysis we used:</a:t>
            </a:r>
          </a:p>
          <a:p>
            <a:pPr lvl="1"/>
            <a:r>
              <a:rPr lang="en-US" sz="2000"/>
              <a:t>Input activity: 0.2</a:t>
            </a:r>
          </a:p>
          <a:p>
            <a:pPr lvl="1"/>
            <a:r>
              <a:rPr lang="en-US" sz="2000"/>
              <a:t>FF activity: 0.4</a:t>
            </a:r>
          </a:p>
          <a:p>
            <a:pPr lvl="1"/>
            <a:r>
              <a:rPr lang="en-US" sz="2000"/>
              <a:t>Freq: 100 [MHz]</a:t>
            </a:r>
          </a:p>
          <a:p>
            <a:pPr marL="228600" lvl="1" indent="0">
              <a:buNone/>
            </a:pPr>
            <a:endParaRPr lang="en-US" sz="2000"/>
          </a:p>
          <a:p>
            <a:pPr marL="228600" lvl="1" indent="0">
              <a:buNone/>
            </a:pPr>
            <a:endParaRPr lang="en-US" sz="2000"/>
          </a:p>
          <a:p>
            <a:pPr marL="228600" lvl="1" indent="0">
              <a:buNone/>
            </a:pPr>
            <a:endParaRPr lang="en-US" sz="20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0C5EF7-D73C-2AE7-5289-87EC33706A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1505D-2D42-43E1-9FAB-07462C1D5614}" type="slidenum">
              <a:rPr lang="en-US" smtClean="0"/>
              <a:t>26</a:t>
            </a:fld>
            <a:endParaRPr lang="en-US"/>
          </a:p>
        </p:txBody>
      </p:sp>
      <p:pic>
        <p:nvPicPr>
          <p:cNvPr id="5" name="Picture 4" descr="A black background with blue text&#10;&#10;Description automatically generated">
            <a:extLst>
              <a:ext uri="{FF2B5EF4-FFF2-40B4-BE49-F238E27FC236}">
                <a16:creationId xmlns:a16="http://schemas.microsoft.com/office/drawing/2014/main" id="{7E1134DE-E81F-188D-1067-0259F4EFF7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62" y="111889"/>
            <a:ext cx="3981779" cy="777507"/>
          </a:xfrm>
          <a:prstGeom prst="rect">
            <a:avLst/>
          </a:prstGeom>
        </p:spPr>
      </p:pic>
      <p:pic>
        <p:nvPicPr>
          <p:cNvPr id="6" name="Picture 5" descr="A black apple logo with a bite taken out of it&#10;&#10;Description automatically generated">
            <a:extLst>
              <a:ext uri="{FF2B5EF4-FFF2-40B4-BE49-F238E27FC236}">
                <a16:creationId xmlns:a16="http://schemas.microsoft.com/office/drawing/2014/main" id="{92116623-C7B7-FDB5-EA51-34A8C70A39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5425" y="-1"/>
            <a:ext cx="1581150" cy="889397"/>
          </a:xfrm>
          <a:prstGeom prst="rect">
            <a:avLst/>
          </a:prstGeom>
        </p:spPr>
      </p:pic>
      <p:pic>
        <p:nvPicPr>
          <p:cNvPr id="7" name="Picture 6" descr="A logo with colorful squares&#10;&#10;Description automatically generated">
            <a:extLst>
              <a:ext uri="{FF2B5EF4-FFF2-40B4-BE49-F238E27FC236}">
                <a16:creationId xmlns:a16="http://schemas.microsoft.com/office/drawing/2014/main" id="{4346FF47-A5A3-8309-092C-1FD4EB7B4F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2773" y="0"/>
            <a:ext cx="2919227" cy="889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1392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865A4B-5627-4332-95D7-91F1464A58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A80CA8-8BC4-40A0-31D5-B87DFF2D7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Physical design –rail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EBC0C2-C37E-CCF5-AE39-49617292E1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6610" y="2270968"/>
            <a:ext cx="11718780" cy="4458124"/>
          </a:xfrm>
        </p:spPr>
        <p:txBody>
          <a:bodyPr>
            <a:normAutofit/>
          </a:bodyPr>
          <a:lstStyle/>
          <a:p>
            <a:pPr marL="228600" lvl="1" indent="0">
              <a:buNone/>
            </a:pPr>
            <a:endParaRPr lang="en-US" sz="2000"/>
          </a:p>
          <a:p>
            <a:pPr marL="228600" lvl="1" indent="0">
              <a:buNone/>
            </a:pPr>
            <a:endParaRPr lang="en-US" sz="2000"/>
          </a:p>
          <a:p>
            <a:pPr marL="228600" lvl="1" indent="0">
              <a:buNone/>
            </a:pPr>
            <a:endParaRPr lang="en-US" sz="20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800222-7B44-06AF-83BB-EE03446EA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1505D-2D42-43E1-9FAB-07462C1D5614}" type="slidenum">
              <a:rPr lang="en-US" smtClean="0"/>
              <a:t>27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79324FB-106C-3AB2-F7D5-FAB952788CF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2303"/>
          <a:stretch>
            <a:fillRect/>
          </a:stretch>
        </p:blipFill>
        <p:spPr>
          <a:xfrm>
            <a:off x="1797094" y="2640649"/>
            <a:ext cx="3855775" cy="367886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B4A8482-2767-E565-3C53-0EDD271FC20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1907"/>
          <a:stretch>
            <a:fillRect/>
          </a:stretch>
        </p:blipFill>
        <p:spPr>
          <a:xfrm>
            <a:off x="7769055" y="2623805"/>
            <a:ext cx="3878367" cy="36329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0096D83-312E-3779-BFED-DED1CB38997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55" t="32946" r="82674" b="12501"/>
          <a:stretch>
            <a:fillRect/>
          </a:stretch>
        </p:blipFill>
        <p:spPr>
          <a:xfrm>
            <a:off x="129732" y="2640649"/>
            <a:ext cx="1667362" cy="367886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A87F67C-A60B-7943-E895-4B2E888523B7}"/>
              </a:ext>
            </a:extLst>
          </p:cNvPr>
          <p:cNvSpPr txBox="1"/>
          <p:nvPr/>
        </p:nvSpPr>
        <p:spPr>
          <a:xfrm>
            <a:off x="3347416" y="2254473"/>
            <a:ext cx="849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VDD: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5EDB503-5CCE-74D3-0394-245FA25493E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79" t="33862" r="83483" b="11059"/>
          <a:stretch>
            <a:fillRect/>
          </a:stretch>
        </p:blipFill>
        <p:spPr>
          <a:xfrm>
            <a:off x="6198919" y="2623805"/>
            <a:ext cx="1570136" cy="363294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CA85370-DFBD-6694-536B-CB55A5500647}"/>
              </a:ext>
            </a:extLst>
          </p:cNvPr>
          <p:cNvSpPr txBox="1"/>
          <p:nvPr/>
        </p:nvSpPr>
        <p:spPr>
          <a:xfrm>
            <a:off x="9283695" y="2254473"/>
            <a:ext cx="849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VSS:</a:t>
            </a:r>
          </a:p>
        </p:txBody>
      </p:sp>
      <p:pic>
        <p:nvPicPr>
          <p:cNvPr id="5" name="Picture 4" descr="A black background with blue text&#10;&#10;Description automatically generated">
            <a:extLst>
              <a:ext uri="{FF2B5EF4-FFF2-40B4-BE49-F238E27FC236}">
                <a16:creationId xmlns:a16="http://schemas.microsoft.com/office/drawing/2014/main" id="{00EB5994-2844-84AD-9F41-5C83C53630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62" y="111889"/>
            <a:ext cx="3981779" cy="777507"/>
          </a:xfrm>
          <a:prstGeom prst="rect">
            <a:avLst/>
          </a:prstGeom>
        </p:spPr>
      </p:pic>
      <p:pic>
        <p:nvPicPr>
          <p:cNvPr id="7" name="Picture 6" descr="A black apple logo with a bite taken out of it&#10;&#10;Description automatically generated">
            <a:extLst>
              <a:ext uri="{FF2B5EF4-FFF2-40B4-BE49-F238E27FC236}">
                <a16:creationId xmlns:a16="http://schemas.microsoft.com/office/drawing/2014/main" id="{AD6ACB97-F6B1-FAA2-1929-8DF3398108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5425" y="-1"/>
            <a:ext cx="1581150" cy="889397"/>
          </a:xfrm>
          <a:prstGeom prst="rect">
            <a:avLst/>
          </a:prstGeom>
        </p:spPr>
      </p:pic>
      <p:pic>
        <p:nvPicPr>
          <p:cNvPr id="10" name="Picture 9" descr="A logo with colorful squares&#10;&#10;Description automatically generated">
            <a:extLst>
              <a:ext uri="{FF2B5EF4-FFF2-40B4-BE49-F238E27FC236}">
                <a16:creationId xmlns:a16="http://schemas.microsoft.com/office/drawing/2014/main" id="{4F70DCD8-0D13-EACB-40C2-FD4CB7802D7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2773" y="0"/>
            <a:ext cx="2919227" cy="889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3179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8B4AB4-2F16-C758-462E-84C8FCF786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6094E-38B4-BAD0-3777-BE7662917A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Physical design – Timing SIGNOFF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0C1652-B555-8656-90BF-657B7853A5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6610" y="2812591"/>
            <a:ext cx="9415390" cy="3771089"/>
          </a:xfrm>
        </p:spPr>
        <p:txBody>
          <a:bodyPr>
            <a:normAutofit/>
          </a:bodyPr>
          <a:lstStyle/>
          <a:p>
            <a:r>
              <a:rPr lang="en-US" sz="2000" dirty="0"/>
              <a:t>Perform </a:t>
            </a:r>
            <a:r>
              <a:rPr lang="en-US" sz="2000" b="1" dirty="0"/>
              <a:t>Static Timing Analysis (STA)</a:t>
            </a:r>
            <a:r>
              <a:rPr lang="en-US" sz="2000" dirty="0"/>
              <a:t> before fabrication</a:t>
            </a:r>
          </a:p>
          <a:p>
            <a:r>
              <a:rPr lang="en-US" sz="2000" dirty="0"/>
              <a:t>Verifies that all data paths meet timing requirements at the target clock frequency</a:t>
            </a:r>
          </a:p>
          <a:p>
            <a:r>
              <a:rPr lang="en-US" sz="2000" dirty="0"/>
              <a:t>Accounts for </a:t>
            </a:r>
            <a:r>
              <a:rPr lang="en-US" sz="2000" b="1" dirty="0"/>
              <a:t>on-chip variations</a:t>
            </a:r>
            <a:r>
              <a:rPr lang="en-US" sz="2000" dirty="0"/>
              <a:t> that may affect signal delays</a:t>
            </a:r>
          </a:p>
          <a:p>
            <a:pPr lvl="1"/>
            <a:r>
              <a:rPr lang="en-US" sz="1800" dirty="0"/>
              <a:t>Analyze both </a:t>
            </a:r>
            <a:r>
              <a:rPr lang="en-US" sz="1800" b="1" dirty="0"/>
              <a:t>Setup</a:t>
            </a:r>
            <a:r>
              <a:rPr lang="en-US" sz="1800" dirty="0"/>
              <a:t> and </a:t>
            </a:r>
            <a:r>
              <a:rPr lang="en-US" sz="1800" b="1" dirty="0"/>
              <a:t>Hold</a:t>
            </a:r>
            <a:r>
              <a:rPr lang="en-US" sz="1800" dirty="0"/>
              <a:t> timing constraints</a:t>
            </a:r>
          </a:p>
          <a:p>
            <a:pPr lvl="1"/>
            <a:r>
              <a:rPr lang="en-US" sz="1800" dirty="0"/>
              <a:t>Use two temperature corners: </a:t>
            </a:r>
            <a:r>
              <a:rPr lang="en-US" sz="1800" b="1" dirty="0"/>
              <a:t>–40°C</a:t>
            </a:r>
            <a:r>
              <a:rPr lang="en-US" sz="1800" dirty="0"/>
              <a:t> and </a:t>
            </a:r>
            <a:r>
              <a:rPr lang="en-US" sz="1800" b="1" dirty="0"/>
              <a:t>125°C</a:t>
            </a:r>
          </a:p>
          <a:p>
            <a:pPr lvl="1"/>
            <a:r>
              <a:rPr lang="en-US" sz="1800" dirty="0"/>
              <a:t>Include three library cell types with varying speeds (e.g., slow, typical, fast)</a:t>
            </a:r>
          </a:p>
          <a:p>
            <a:pPr marL="228600" lvl="1" indent="0">
              <a:buNone/>
            </a:pPr>
            <a:endParaRPr lang="en-US" sz="1800" dirty="0"/>
          </a:p>
          <a:p>
            <a:r>
              <a:rPr lang="en-US" sz="2000" b="1" dirty="0"/>
              <a:t>Critical path delay: </a:t>
            </a:r>
            <a:r>
              <a:rPr lang="en-US" b="1" dirty="0"/>
              <a:t>9.885ns</a:t>
            </a:r>
            <a:endParaRPr lang="en-US" sz="1600" b="1" dirty="0"/>
          </a:p>
          <a:p>
            <a:endParaRPr lang="en-US" sz="1800" b="1" dirty="0"/>
          </a:p>
          <a:p>
            <a:pPr marL="228600" lvl="1" indent="0">
              <a:buNone/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7215E4-E971-C1DC-02F5-A77311456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1505D-2D42-43E1-9FAB-07462C1D5614}" type="slidenum">
              <a:rPr lang="en-US" smtClean="0"/>
              <a:t>28</a:t>
            </a:fld>
            <a:endParaRPr lang="en-US"/>
          </a:p>
        </p:txBody>
      </p:sp>
      <p:pic>
        <p:nvPicPr>
          <p:cNvPr id="6" name="Picture 5" descr="A black background with blue text&#10;&#10;Description automatically generated">
            <a:extLst>
              <a:ext uri="{FF2B5EF4-FFF2-40B4-BE49-F238E27FC236}">
                <a16:creationId xmlns:a16="http://schemas.microsoft.com/office/drawing/2014/main" id="{854A3BC0-2EAE-8BD1-FA3C-5F601B02FA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62" y="111889"/>
            <a:ext cx="3981779" cy="777507"/>
          </a:xfrm>
          <a:prstGeom prst="rect">
            <a:avLst/>
          </a:prstGeom>
        </p:spPr>
      </p:pic>
      <p:pic>
        <p:nvPicPr>
          <p:cNvPr id="7" name="Picture 6" descr="A black apple logo with a bite taken out of it&#10;&#10;Description automatically generated">
            <a:extLst>
              <a:ext uri="{FF2B5EF4-FFF2-40B4-BE49-F238E27FC236}">
                <a16:creationId xmlns:a16="http://schemas.microsoft.com/office/drawing/2014/main" id="{9A0ABDE2-17F4-8A9C-987B-DC976F952C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5425" y="-1"/>
            <a:ext cx="1581150" cy="889397"/>
          </a:xfrm>
          <a:prstGeom prst="rect">
            <a:avLst/>
          </a:prstGeom>
        </p:spPr>
      </p:pic>
      <p:pic>
        <p:nvPicPr>
          <p:cNvPr id="8" name="Picture 7" descr="A logo with colorful squares&#10;&#10;Description automatically generated">
            <a:extLst>
              <a:ext uri="{FF2B5EF4-FFF2-40B4-BE49-F238E27FC236}">
                <a16:creationId xmlns:a16="http://schemas.microsoft.com/office/drawing/2014/main" id="{85D3666A-E6BC-E14F-5BC1-9663FC5127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2773" y="0"/>
            <a:ext cx="2919227" cy="8893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A99235-563D-952F-E42D-9E53C2DA91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872" y="4539794"/>
            <a:ext cx="4917609" cy="19032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F8680B-EF48-B124-956E-2FC7F80760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86012" y="4539795"/>
            <a:ext cx="7069323" cy="190327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62DB7C2-C819-0189-390C-417A90AE0E2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508" y="2842151"/>
            <a:ext cx="12192000" cy="1611096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3CCCEBA9-7FA9-1C0C-86DC-0C695CCFC572}"/>
              </a:ext>
            </a:extLst>
          </p:cNvPr>
          <p:cNvSpPr/>
          <p:nvPr/>
        </p:nvSpPr>
        <p:spPr>
          <a:xfrm>
            <a:off x="11610109" y="3864469"/>
            <a:ext cx="581891" cy="486889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39A5635-77BB-7801-06C2-6929C0A09B23}"/>
              </a:ext>
            </a:extLst>
          </p:cNvPr>
          <p:cNvSpPr/>
          <p:nvPr/>
        </p:nvSpPr>
        <p:spPr>
          <a:xfrm>
            <a:off x="296883" y="3037154"/>
            <a:ext cx="581891" cy="486889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4858F4B7-A67F-DF76-0C9C-3C70FC4B6D18}"/>
              </a:ext>
            </a:extLst>
          </p:cNvPr>
          <p:cNvSpPr/>
          <p:nvPr/>
        </p:nvSpPr>
        <p:spPr>
          <a:xfrm rot="2400944">
            <a:off x="552937" y="4177184"/>
            <a:ext cx="2609783" cy="34834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827A5D5D-D51A-68D9-8431-484C1E708BAA}"/>
              </a:ext>
            </a:extLst>
          </p:cNvPr>
          <p:cNvSpPr/>
          <p:nvPr/>
        </p:nvSpPr>
        <p:spPr>
          <a:xfrm rot="8371735">
            <a:off x="10498900" y="4601883"/>
            <a:ext cx="1318289" cy="34834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226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2" grpId="0" animBg="1"/>
      <p:bldP spid="13" grpId="0" animBg="1"/>
      <p:bldP spid="14" grpId="0" animBg="1"/>
      <p:bldP spid="1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E34B9C-5C68-F3EA-8BC6-CA9D7CAA0C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39830-2315-6FA5-7103-B1516ED04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Physical design – Add bond pads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3820BD85-9941-B88D-C329-ABBBD9461D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52800" y="2228708"/>
            <a:ext cx="4908064" cy="443041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3266E7-4A51-1777-13F4-C4D157A17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1505D-2D42-43E1-9FAB-07462C1D5614}" type="slidenum">
              <a:rPr lang="en-US" smtClean="0"/>
              <a:t>29</a:t>
            </a:fld>
            <a:endParaRPr lang="en-US"/>
          </a:p>
        </p:txBody>
      </p:sp>
      <p:pic>
        <p:nvPicPr>
          <p:cNvPr id="6" name="Picture 5" descr="A black background with blue text&#10;&#10;Description automatically generated">
            <a:extLst>
              <a:ext uri="{FF2B5EF4-FFF2-40B4-BE49-F238E27FC236}">
                <a16:creationId xmlns:a16="http://schemas.microsoft.com/office/drawing/2014/main" id="{F3BF6CFF-C16F-355B-23E2-01FD414184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62" y="111889"/>
            <a:ext cx="3981779" cy="777507"/>
          </a:xfrm>
          <a:prstGeom prst="rect">
            <a:avLst/>
          </a:prstGeom>
        </p:spPr>
      </p:pic>
      <p:pic>
        <p:nvPicPr>
          <p:cNvPr id="7" name="Picture 6" descr="A black apple logo with a bite taken out of it&#10;&#10;Description automatically generated">
            <a:extLst>
              <a:ext uri="{FF2B5EF4-FFF2-40B4-BE49-F238E27FC236}">
                <a16:creationId xmlns:a16="http://schemas.microsoft.com/office/drawing/2014/main" id="{26E00F71-B0A1-378C-FCAF-E9BB981E0E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5425" y="-1"/>
            <a:ext cx="1581150" cy="889397"/>
          </a:xfrm>
          <a:prstGeom prst="rect">
            <a:avLst/>
          </a:prstGeom>
        </p:spPr>
      </p:pic>
      <p:pic>
        <p:nvPicPr>
          <p:cNvPr id="8" name="Picture 7" descr="A logo with colorful squares&#10;&#10;Description automatically generated">
            <a:extLst>
              <a:ext uri="{FF2B5EF4-FFF2-40B4-BE49-F238E27FC236}">
                <a16:creationId xmlns:a16="http://schemas.microsoft.com/office/drawing/2014/main" id="{DAB0DEDE-DB83-ECAF-96ED-7A946E9A24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2773" y="0"/>
            <a:ext cx="2919227" cy="88939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DB7E3FE-96D0-2CB0-E59A-85AD98CB3207}"/>
              </a:ext>
            </a:extLst>
          </p:cNvPr>
          <p:cNvSpPr txBox="1"/>
          <p:nvPr/>
        </p:nvSpPr>
        <p:spPr>
          <a:xfrm>
            <a:off x="68262" y="2397036"/>
            <a:ext cx="480853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Total size:</a:t>
            </a:r>
            <a:br>
              <a:rPr lang="en-US"/>
            </a:br>
            <a:r>
              <a:rPr lang="en-US"/>
              <a:t>	Width:1060[um]</a:t>
            </a:r>
            <a:br>
              <a:rPr lang="en-US"/>
            </a:br>
            <a:r>
              <a:rPr lang="en-US"/>
              <a:t>	Height: 1000 [um]</a:t>
            </a:r>
          </a:p>
        </p:txBody>
      </p:sp>
    </p:spTree>
    <p:extLst>
      <p:ext uri="{BB962C8B-B14F-4D97-AF65-F5344CB8AC3E}">
        <p14:creationId xmlns:p14="http://schemas.microsoft.com/office/powerpoint/2010/main" val="10899031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79B79-B0E6-8FE3-8187-ABEB6F29F0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1117973"/>
            <a:ext cx="7729728" cy="1080000"/>
          </a:xfrm>
        </p:spPr>
        <p:txBody>
          <a:bodyPr/>
          <a:lstStyle/>
          <a:p>
            <a:r>
              <a:rPr lang="en-US"/>
              <a:t>KNN Algorithm- 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082CB8-46FB-DA2F-06C2-DC0A4ECBBC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9572" y="2758117"/>
            <a:ext cx="9960864" cy="3101983"/>
          </a:xfrm>
        </p:spPr>
        <p:txBody>
          <a:bodyPr>
            <a:normAutofit/>
          </a:bodyPr>
          <a:lstStyle/>
          <a:p>
            <a:r>
              <a:rPr lang="en-US" sz="2000" b="1"/>
              <a:t>Definition: </a:t>
            </a:r>
            <a:r>
              <a:rPr lang="en-US" sz="2000"/>
              <a:t>The K-nearest neighbors (KNN) is a non-parametric, supervised algorithm used for classification and regression tasks</a:t>
            </a:r>
          </a:p>
          <a:p>
            <a:endParaRPr lang="en-US" sz="2000" b="1"/>
          </a:p>
          <a:p>
            <a:r>
              <a:rPr lang="en-US" sz="2000" b="1"/>
              <a:t>Core Idea: </a:t>
            </a:r>
            <a:r>
              <a:rPr lang="en-US" sz="2000"/>
              <a:t>KNN uses proximity to make classification or predictions about the grouping of an individual data point</a:t>
            </a:r>
          </a:p>
        </p:txBody>
      </p:sp>
      <p:pic>
        <p:nvPicPr>
          <p:cNvPr id="4" name="Picture 3" descr="A black background with blue text&#10;&#10;Description automatically generated">
            <a:extLst>
              <a:ext uri="{FF2B5EF4-FFF2-40B4-BE49-F238E27FC236}">
                <a16:creationId xmlns:a16="http://schemas.microsoft.com/office/drawing/2014/main" id="{14D6E615-37B3-EEB4-E4AE-DD062E6F64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62" y="111889"/>
            <a:ext cx="3981779" cy="777507"/>
          </a:xfrm>
          <a:prstGeom prst="rect">
            <a:avLst/>
          </a:prstGeom>
        </p:spPr>
      </p:pic>
      <p:pic>
        <p:nvPicPr>
          <p:cNvPr id="5" name="Picture 4" descr="A black apple logo with a bite taken out of it&#10;&#10;Description automatically generated">
            <a:extLst>
              <a:ext uri="{FF2B5EF4-FFF2-40B4-BE49-F238E27FC236}">
                <a16:creationId xmlns:a16="http://schemas.microsoft.com/office/drawing/2014/main" id="{599D7765-7BCC-442A-C7C7-6CE3F1D5B8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5425" y="-1"/>
            <a:ext cx="1581150" cy="889397"/>
          </a:xfrm>
          <a:prstGeom prst="rect">
            <a:avLst/>
          </a:prstGeom>
        </p:spPr>
      </p:pic>
      <p:pic>
        <p:nvPicPr>
          <p:cNvPr id="6" name="Picture 5" descr="A logo with colorful squares&#10;&#10;Description automatically generated">
            <a:extLst>
              <a:ext uri="{FF2B5EF4-FFF2-40B4-BE49-F238E27FC236}">
                <a16:creationId xmlns:a16="http://schemas.microsoft.com/office/drawing/2014/main" id="{8F67E93C-8EB7-3953-D723-32362DD14A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2773" y="0"/>
            <a:ext cx="2919227" cy="889396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FB9AF1-35C6-7314-0520-65EEE208D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1505D-2D42-43E1-9FAB-07462C1D561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8397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5E7077-FEED-9E45-BA72-6020652884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50FA67-CB81-BCDE-3628-75B04D7875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Physical design – Physical Design Verification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EECB67-A968-249C-1996-3C58FBFC96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6610" y="2812591"/>
            <a:ext cx="9415390" cy="3771089"/>
          </a:xfrm>
        </p:spPr>
        <p:txBody>
          <a:bodyPr>
            <a:normAutofit/>
          </a:bodyPr>
          <a:lstStyle/>
          <a:p>
            <a:r>
              <a:rPr lang="en-US" sz="2000" b="1"/>
              <a:t>Passed LVS and DRC</a:t>
            </a:r>
            <a:endParaRPr lang="en-US" sz="1800" b="1"/>
          </a:p>
          <a:p>
            <a:pPr marL="2286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3883B7-BE84-E18F-4645-D122C376C5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1505D-2D42-43E1-9FAB-07462C1D5614}" type="slidenum">
              <a:rPr lang="en-US" smtClean="0"/>
              <a:t>30</a:t>
            </a:fld>
            <a:endParaRPr lang="en-US"/>
          </a:p>
        </p:txBody>
      </p:sp>
      <p:pic>
        <p:nvPicPr>
          <p:cNvPr id="6" name="Picture 5" descr="A black background with blue text&#10;&#10;Description automatically generated">
            <a:extLst>
              <a:ext uri="{FF2B5EF4-FFF2-40B4-BE49-F238E27FC236}">
                <a16:creationId xmlns:a16="http://schemas.microsoft.com/office/drawing/2014/main" id="{A931ECDF-2344-8C53-4E61-5256E7F433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62" y="111889"/>
            <a:ext cx="3981779" cy="777507"/>
          </a:xfrm>
          <a:prstGeom prst="rect">
            <a:avLst/>
          </a:prstGeom>
        </p:spPr>
      </p:pic>
      <p:pic>
        <p:nvPicPr>
          <p:cNvPr id="7" name="Picture 6" descr="A black apple logo with a bite taken out of it&#10;&#10;Description automatically generated">
            <a:extLst>
              <a:ext uri="{FF2B5EF4-FFF2-40B4-BE49-F238E27FC236}">
                <a16:creationId xmlns:a16="http://schemas.microsoft.com/office/drawing/2014/main" id="{F912D038-606E-FA32-06E5-B3867CC000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5425" y="-1"/>
            <a:ext cx="1581150" cy="889397"/>
          </a:xfrm>
          <a:prstGeom prst="rect">
            <a:avLst/>
          </a:prstGeom>
        </p:spPr>
      </p:pic>
      <p:pic>
        <p:nvPicPr>
          <p:cNvPr id="8" name="Picture 7" descr="A logo with colorful squares&#10;&#10;Description automatically generated">
            <a:extLst>
              <a:ext uri="{FF2B5EF4-FFF2-40B4-BE49-F238E27FC236}">
                <a16:creationId xmlns:a16="http://schemas.microsoft.com/office/drawing/2014/main" id="{035B33BF-6521-8357-AE3F-C9A7A3A6B7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2773" y="0"/>
            <a:ext cx="2919227" cy="8893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3EBF5A0-F59D-C278-8B0E-8333CDCAA8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4202" y="2573867"/>
            <a:ext cx="2395837" cy="387868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F286F82-E833-A346-69A4-81424259CC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87501" y="3090698"/>
            <a:ext cx="4515480" cy="2353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1162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859AA3-E8D9-D113-B2EA-EFE0978803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6655" y="2909196"/>
            <a:ext cx="7729728" cy="3101983"/>
          </a:xfrm>
        </p:spPr>
        <p:txBody>
          <a:bodyPr>
            <a:normAutofit/>
          </a:bodyPr>
          <a:lstStyle/>
          <a:p>
            <a:r>
              <a:rPr lang="en-US" sz="2400"/>
              <a:t>Preliminary GDS Submission (20.07.25)</a:t>
            </a:r>
          </a:p>
          <a:p>
            <a:r>
              <a:rPr lang="en-US" sz="2400" err="1"/>
              <a:t>Tapeout</a:t>
            </a:r>
            <a:r>
              <a:rPr lang="en-US" sz="2400"/>
              <a:t> deadline (20.8.25)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F2A9920-A7DA-69B6-F4A7-952D202031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1081309"/>
            <a:ext cx="7729728" cy="1080000"/>
          </a:xfrm>
        </p:spPr>
        <p:txBody>
          <a:bodyPr>
            <a:normAutofit fontScale="90000"/>
          </a:bodyPr>
          <a:lstStyle/>
          <a:p>
            <a:br>
              <a:rPr lang="en-US"/>
            </a:br>
            <a:r>
              <a:rPr lang="en-US"/>
              <a:t>Milestones Ahead</a:t>
            </a:r>
            <a:br>
              <a:rPr lang="en-US"/>
            </a:br>
            <a:endParaRPr lang="en-US"/>
          </a:p>
        </p:txBody>
      </p:sp>
      <p:pic>
        <p:nvPicPr>
          <p:cNvPr id="9" name="Picture 8" descr="A black background with blue text&#10;&#10;Description automatically generated">
            <a:extLst>
              <a:ext uri="{FF2B5EF4-FFF2-40B4-BE49-F238E27FC236}">
                <a16:creationId xmlns:a16="http://schemas.microsoft.com/office/drawing/2014/main" id="{C8803A23-A288-58EF-8402-E34711B126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62" y="122522"/>
            <a:ext cx="3981779" cy="777507"/>
          </a:xfrm>
          <a:prstGeom prst="rect">
            <a:avLst/>
          </a:prstGeom>
        </p:spPr>
      </p:pic>
      <p:pic>
        <p:nvPicPr>
          <p:cNvPr id="10" name="Picture 9" descr="A black apple logo with a bite taken out of it&#10;&#10;Description automatically generated">
            <a:extLst>
              <a:ext uri="{FF2B5EF4-FFF2-40B4-BE49-F238E27FC236}">
                <a16:creationId xmlns:a16="http://schemas.microsoft.com/office/drawing/2014/main" id="{6EF5A302-2F1F-4D7A-D16B-FFA9ADF455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5425" y="10632"/>
            <a:ext cx="1581150" cy="889397"/>
          </a:xfrm>
          <a:prstGeom prst="rect">
            <a:avLst/>
          </a:prstGeom>
        </p:spPr>
      </p:pic>
      <p:pic>
        <p:nvPicPr>
          <p:cNvPr id="11" name="Picture 10" descr="A logo with colorful squares&#10;&#10;Description automatically generated">
            <a:extLst>
              <a:ext uri="{FF2B5EF4-FFF2-40B4-BE49-F238E27FC236}">
                <a16:creationId xmlns:a16="http://schemas.microsoft.com/office/drawing/2014/main" id="{72C5C238-60B7-4393-E3E3-FEF940132F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2773" y="10633"/>
            <a:ext cx="2919227" cy="889396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3343024-10A7-58E2-44EA-1A6E4A7B3A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1505D-2D42-43E1-9FAB-07462C1D5614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6867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FF87604-3B30-4EE4-EC4C-9C184C0D23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7D4C9CC-121A-EEF2-08DB-B47F807233A9}"/>
              </a:ext>
            </a:extLst>
          </p:cNvPr>
          <p:cNvSpPr txBox="1">
            <a:spLocks/>
          </p:cNvSpPr>
          <p:nvPr/>
        </p:nvSpPr>
        <p:spPr>
          <a:xfrm>
            <a:off x="2231136" y="2752344"/>
            <a:ext cx="7729728" cy="3101983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7200">
                <a:solidFill>
                  <a:schemeClr val="bg1"/>
                </a:solidFill>
              </a:rPr>
              <a:t>THANK YOU!</a:t>
            </a:r>
          </a:p>
        </p:txBody>
      </p:sp>
      <p:pic>
        <p:nvPicPr>
          <p:cNvPr id="2" name="Picture 1" descr="A black background with blue text&#10;&#10;Description automatically generated">
            <a:extLst>
              <a:ext uri="{FF2B5EF4-FFF2-40B4-BE49-F238E27FC236}">
                <a16:creationId xmlns:a16="http://schemas.microsoft.com/office/drawing/2014/main" id="{44967196-9ED2-2EC8-C205-360F284140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62" y="122522"/>
            <a:ext cx="3981779" cy="777507"/>
          </a:xfrm>
          <a:prstGeom prst="rect">
            <a:avLst/>
          </a:prstGeom>
        </p:spPr>
      </p:pic>
      <p:pic>
        <p:nvPicPr>
          <p:cNvPr id="3" name="Picture 2" descr="A black apple logo with a bite taken out of it&#10;&#10;Description automatically generated">
            <a:extLst>
              <a:ext uri="{FF2B5EF4-FFF2-40B4-BE49-F238E27FC236}">
                <a16:creationId xmlns:a16="http://schemas.microsoft.com/office/drawing/2014/main" id="{427BBEFF-FD8D-6DDA-8B48-1F89F44F85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5425" y="10632"/>
            <a:ext cx="1581150" cy="889397"/>
          </a:xfrm>
          <a:prstGeom prst="rect">
            <a:avLst/>
          </a:prstGeom>
        </p:spPr>
      </p:pic>
      <p:pic>
        <p:nvPicPr>
          <p:cNvPr id="4" name="Picture 3" descr="A logo with colorful squares&#10;&#10;Description automatically generated">
            <a:extLst>
              <a:ext uri="{FF2B5EF4-FFF2-40B4-BE49-F238E27FC236}">
                <a16:creationId xmlns:a16="http://schemas.microsoft.com/office/drawing/2014/main" id="{3F332417-34F5-867E-B371-4AC002630F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2773" y="10633"/>
            <a:ext cx="2919227" cy="889396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4D5C5E-A2F2-141D-333D-7C9ED80CE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1505D-2D42-43E1-9FAB-07462C1D5614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6916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B2FD52-D221-5482-830C-D85067E7B3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3329F-278A-C869-EB13-2E793DF434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5" y="1095364"/>
            <a:ext cx="7729728" cy="1080000"/>
          </a:xfrm>
        </p:spPr>
        <p:txBody>
          <a:bodyPr/>
          <a:lstStyle/>
          <a:p>
            <a:r>
              <a:rPr lang="en-US"/>
              <a:t>KNN Algorithm- Example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B14AAB2-E99E-E860-BE95-69CBE3A4EE69}"/>
              </a:ext>
            </a:extLst>
          </p:cNvPr>
          <p:cNvSpPr txBox="1"/>
          <p:nvPr/>
        </p:nvSpPr>
        <p:spPr>
          <a:xfrm>
            <a:off x="215900" y="6308209"/>
            <a:ext cx="6838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The example was taken from: https://towardsdatascience.com/</a:t>
            </a:r>
          </a:p>
        </p:txBody>
      </p:sp>
      <p:pic>
        <p:nvPicPr>
          <p:cNvPr id="3" name="Picture 2" descr="A screenshot of a computer game&#10;&#10;Description automatically generated">
            <a:extLst>
              <a:ext uri="{FF2B5EF4-FFF2-40B4-BE49-F238E27FC236}">
                <a16:creationId xmlns:a16="http://schemas.microsoft.com/office/drawing/2014/main" id="{A5D3318F-5CA3-9B5C-5098-68477B23B5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273" b="11612"/>
          <a:stretch/>
        </p:blipFill>
        <p:spPr>
          <a:xfrm>
            <a:off x="4529222" y="2361262"/>
            <a:ext cx="3133553" cy="3761049"/>
          </a:xfrm>
          <a:prstGeom prst="rect">
            <a:avLst/>
          </a:prstGeom>
        </p:spPr>
      </p:pic>
      <p:pic>
        <p:nvPicPr>
          <p:cNvPr id="5" name="Picture 4" descr="A black background with blue text&#10;&#10;Description automatically generated">
            <a:extLst>
              <a:ext uri="{FF2B5EF4-FFF2-40B4-BE49-F238E27FC236}">
                <a16:creationId xmlns:a16="http://schemas.microsoft.com/office/drawing/2014/main" id="{70762F03-7C76-B557-C225-FABD002677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62" y="111889"/>
            <a:ext cx="3981779" cy="777507"/>
          </a:xfrm>
          <a:prstGeom prst="rect">
            <a:avLst/>
          </a:prstGeom>
        </p:spPr>
      </p:pic>
      <p:pic>
        <p:nvPicPr>
          <p:cNvPr id="6" name="Picture 5" descr="A black apple logo with a bite taken out of it&#10;&#10;Description automatically generated">
            <a:extLst>
              <a:ext uri="{FF2B5EF4-FFF2-40B4-BE49-F238E27FC236}">
                <a16:creationId xmlns:a16="http://schemas.microsoft.com/office/drawing/2014/main" id="{80C417AF-AE78-491A-05DD-2635F560B8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5425" y="-1"/>
            <a:ext cx="1581150" cy="889397"/>
          </a:xfrm>
          <a:prstGeom prst="rect">
            <a:avLst/>
          </a:prstGeom>
        </p:spPr>
      </p:pic>
      <p:pic>
        <p:nvPicPr>
          <p:cNvPr id="7" name="Picture 6" descr="A logo with colorful squares&#10;&#10;Description automatically generated">
            <a:extLst>
              <a:ext uri="{FF2B5EF4-FFF2-40B4-BE49-F238E27FC236}">
                <a16:creationId xmlns:a16="http://schemas.microsoft.com/office/drawing/2014/main" id="{CA492DD5-9718-D569-97E5-5DF836EBE0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2773" y="0"/>
            <a:ext cx="2919227" cy="88939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B8BA19-D2F3-F43A-F157-7B1B08B8B3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1505D-2D42-43E1-9FAB-07462C1D561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7854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2DA11E-48B3-2297-E182-BEE88ED0C2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A9213-315D-04CA-19C3-0C9F2972D5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5" y="1086270"/>
            <a:ext cx="7729728" cy="1080000"/>
          </a:xfrm>
        </p:spPr>
        <p:txBody>
          <a:bodyPr/>
          <a:lstStyle/>
          <a:p>
            <a:r>
              <a:rPr lang="en-US"/>
              <a:t>KNN Algorithm- Example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977B4C-5669-487E-FA11-0845184B1B83}"/>
              </a:ext>
            </a:extLst>
          </p:cNvPr>
          <p:cNvSpPr txBox="1"/>
          <p:nvPr/>
        </p:nvSpPr>
        <p:spPr>
          <a:xfrm>
            <a:off x="215900" y="6308209"/>
            <a:ext cx="6838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The example was taken from: https://towardsdatascience.com/</a:t>
            </a:r>
          </a:p>
        </p:txBody>
      </p:sp>
      <p:pic>
        <p:nvPicPr>
          <p:cNvPr id="4" name="Picture 3" descr="A screenshot of a computer game&#10;&#10;Description automatically generated">
            <a:extLst>
              <a:ext uri="{FF2B5EF4-FFF2-40B4-BE49-F238E27FC236}">
                <a16:creationId xmlns:a16="http://schemas.microsoft.com/office/drawing/2014/main" id="{0B0A2102-E718-2C26-BDDE-2F747FC833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06" r="33850" b="11612"/>
          <a:stretch/>
        </p:blipFill>
        <p:spPr>
          <a:xfrm>
            <a:off x="4406596" y="2356715"/>
            <a:ext cx="3051545" cy="3761049"/>
          </a:xfrm>
          <a:prstGeom prst="rect">
            <a:avLst/>
          </a:prstGeom>
        </p:spPr>
      </p:pic>
      <p:pic>
        <p:nvPicPr>
          <p:cNvPr id="7" name="Picture 6" descr="A black background with blue text&#10;&#10;Description automatically generated">
            <a:extLst>
              <a:ext uri="{FF2B5EF4-FFF2-40B4-BE49-F238E27FC236}">
                <a16:creationId xmlns:a16="http://schemas.microsoft.com/office/drawing/2014/main" id="{B7E741B2-E39E-5C72-7DD6-4C38F9BA36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62" y="111889"/>
            <a:ext cx="3981779" cy="777507"/>
          </a:xfrm>
          <a:prstGeom prst="rect">
            <a:avLst/>
          </a:prstGeom>
        </p:spPr>
      </p:pic>
      <p:pic>
        <p:nvPicPr>
          <p:cNvPr id="10" name="Picture 9" descr="A black apple logo with a bite taken out of it&#10;&#10;Description automatically generated">
            <a:extLst>
              <a:ext uri="{FF2B5EF4-FFF2-40B4-BE49-F238E27FC236}">
                <a16:creationId xmlns:a16="http://schemas.microsoft.com/office/drawing/2014/main" id="{33FB6C52-0B43-2650-CAFD-09CEB3EFC2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5425" y="-1"/>
            <a:ext cx="1581150" cy="889397"/>
          </a:xfrm>
          <a:prstGeom prst="rect">
            <a:avLst/>
          </a:prstGeom>
        </p:spPr>
      </p:pic>
      <p:pic>
        <p:nvPicPr>
          <p:cNvPr id="11" name="Picture 10" descr="A logo with colorful squares&#10;&#10;Description automatically generated">
            <a:extLst>
              <a:ext uri="{FF2B5EF4-FFF2-40B4-BE49-F238E27FC236}">
                <a16:creationId xmlns:a16="http://schemas.microsoft.com/office/drawing/2014/main" id="{736DA469-C371-A35C-E65C-CBB63EA91B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2773" y="0"/>
            <a:ext cx="2919227" cy="88939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59B7A0-328F-525E-536C-85A2E8CB79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1505D-2D42-43E1-9FAB-07462C1D561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3698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604DEE-5DC6-6979-BA9B-108C65048B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55536-3E9D-3655-91CF-33373F8CDF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1074398"/>
            <a:ext cx="7729728" cy="1080000"/>
          </a:xfrm>
        </p:spPr>
        <p:txBody>
          <a:bodyPr/>
          <a:lstStyle/>
          <a:p>
            <a:r>
              <a:rPr lang="en-US"/>
              <a:t>KNN Algorithm- Example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0A9C633-E131-D804-3C80-6040D91BC464}"/>
              </a:ext>
            </a:extLst>
          </p:cNvPr>
          <p:cNvSpPr txBox="1"/>
          <p:nvPr/>
        </p:nvSpPr>
        <p:spPr>
          <a:xfrm>
            <a:off x="215900" y="6308209"/>
            <a:ext cx="6838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The example was taken from: https://towardsdatascience.com/</a:t>
            </a:r>
          </a:p>
        </p:txBody>
      </p:sp>
      <p:pic>
        <p:nvPicPr>
          <p:cNvPr id="5" name="Picture 4" descr="A screenshot of a computer game&#10;&#10;Description automatically generated">
            <a:extLst>
              <a:ext uri="{FF2B5EF4-FFF2-40B4-BE49-F238E27FC236}">
                <a16:creationId xmlns:a16="http://schemas.microsoft.com/office/drawing/2014/main" id="{EBB16483-1D4C-8D28-4714-B1C1E46082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272" r="-609" b="4554"/>
          <a:stretch/>
        </p:blipFill>
        <p:spPr>
          <a:xfrm>
            <a:off x="4466180" y="2371298"/>
            <a:ext cx="3004458" cy="4061400"/>
          </a:xfrm>
          <a:prstGeom prst="rect">
            <a:avLst/>
          </a:prstGeom>
        </p:spPr>
      </p:pic>
      <p:pic>
        <p:nvPicPr>
          <p:cNvPr id="6" name="Picture 5" descr="A black background with blue text&#10;&#10;Description automatically generated">
            <a:extLst>
              <a:ext uri="{FF2B5EF4-FFF2-40B4-BE49-F238E27FC236}">
                <a16:creationId xmlns:a16="http://schemas.microsoft.com/office/drawing/2014/main" id="{C2C48F3D-C755-A486-7ABF-4D728F9250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62" y="111889"/>
            <a:ext cx="3981779" cy="777507"/>
          </a:xfrm>
          <a:prstGeom prst="rect">
            <a:avLst/>
          </a:prstGeom>
        </p:spPr>
      </p:pic>
      <p:pic>
        <p:nvPicPr>
          <p:cNvPr id="7" name="Picture 6" descr="A black apple logo with a bite taken out of it&#10;&#10;Description automatically generated">
            <a:extLst>
              <a:ext uri="{FF2B5EF4-FFF2-40B4-BE49-F238E27FC236}">
                <a16:creationId xmlns:a16="http://schemas.microsoft.com/office/drawing/2014/main" id="{4983B9B8-C6B0-6BDC-295A-5FF0C50696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5425" y="-1"/>
            <a:ext cx="1581150" cy="889397"/>
          </a:xfrm>
          <a:prstGeom prst="rect">
            <a:avLst/>
          </a:prstGeom>
        </p:spPr>
      </p:pic>
      <p:pic>
        <p:nvPicPr>
          <p:cNvPr id="8" name="Picture 7" descr="A logo with colorful squares&#10;&#10;Description automatically generated">
            <a:extLst>
              <a:ext uri="{FF2B5EF4-FFF2-40B4-BE49-F238E27FC236}">
                <a16:creationId xmlns:a16="http://schemas.microsoft.com/office/drawing/2014/main" id="{37C0AC9B-8B32-8CF1-F16D-D56EF8B57E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2773" y="0"/>
            <a:ext cx="2919227" cy="88939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BD0AC71-BECD-9550-E499-810A48381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1505D-2D42-43E1-9FAB-07462C1D561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2985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D1EA2C4-ECE1-65E8-D12F-7F7B61ABB82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75211" y="2748880"/>
                <a:ext cx="9458680" cy="3227047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sz="2000" b="1"/>
                  <a:t>Data representation: </a:t>
                </a:r>
                <a:r>
                  <a:rPr lang="en-US" sz="2000"/>
                  <a:t>Requires labeled data points in a feature space</a:t>
                </a:r>
              </a:p>
              <a:p>
                <a:endParaRPr lang="en-US"/>
              </a:p>
              <a:p>
                <a:r>
                  <a:rPr lang="en-US" sz="2200" b="1"/>
                  <a:t>Distance Metric</a:t>
                </a:r>
                <a:r>
                  <a:rPr lang="en-US" sz="2200"/>
                  <a:t>: Determine proximity using distance measures such as:</a:t>
                </a:r>
              </a:p>
              <a:p>
                <a:pPr lvl="1"/>
                <a:r>
                  <a:rPr lang="en-US" sz="1900"/>
                  <a:t>Euclidean Distance -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19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sz="19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19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9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9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9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9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19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9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9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sz="19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19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19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19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9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9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19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9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19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9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19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sz="19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endParaRPr lang="en-US" sz="1900"/>
              </a:p>
              <a:p>
                <a:pPr lvl="1"/>
                <a:r>
                  <a:rPr lang="en-US" sz="1900"/>
                  <a:t>Manhattan Distance -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19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9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9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9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9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9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9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9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1900" b="0" i="1" smtClean="0">
                        <a:latin typeface="Cambria Math" panose="02040503050406030204" pitchFamily="18" charset="0"/>
                      </a:rPr>
                      <m:t>+|</m:t>
                    </m:r>
                    <m:sSub>
                      <m:sSubPr>
                        <m:ctrlPr>
                          <a:rPr lang="en-US" sz="19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9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19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9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9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9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19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900" b="0" i="1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endParaRPr lang="en-US" sz="1900"/>
              </a:p>
              <a:p>
                <a:endParaRPr lang="en-US"/>
              </a:p>
              <a:p>
                <a:r>
                  <a:rPr lang="en-US" sz="2200" b="1"/>
                  <a:t>K selection</a:t>
                </a:r>
                <a:r>
                  <a:rPr lang="en-US" sz="2200"/>
                  <a:t>: The parameter K specifies the number of nearest neighbors which needed for decision making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D1EA2C4-ECE1-65E8-D12F-7F7B61ABB82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75211" y="2748880"/>
                <a:ext cx="9458680" cy="3227047"/>
              </a:xfrm>
              <a:blipFill>
                <a:blip r:embed="rId2"/>
                <a:stretch>
                  <a:fillRect l="-709" t="-20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A black background with blue text&#10;&#10;Description automatically generated">
            <a:extLst>
              <a:ext uri="{FF2B5EF4-FFF2-40B4-BE49-F238E27FC236}">
                <a16:creationId xmlns:a16="http://schemas.microsoft.com/office/drawing/2014/main" id="{9BFF9DFF-8F96-1A3C-2AA6-2F04B8451E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62" y="111889"/>
            <a:ext cx="3981779" cy="777507"/>
          </a:xfrm>
          <a:prstGeom prst="rect">
            <a:avLst/>
          </a:prstGeom>
        </p:spPr>
      </p:pic>
      <p:pic>
        <p:nvPicPr>
          <p:cNvPr id="5" name="Picture 4" descr="A black apple logo with a bite taken out of it&#10;&#10;Description automatically generated">
            <a:extLst>
              <a:ext uri="{FF2B5EF4-FFF2-40B4-BE49-F238E27FC236}">
                <a16:creationId xmlns:a16="http://schemas.microsoft.com/office/drawing/2014/main" id="{AFAC1FF5-FE2F-2676-EB59-7BAC41C67B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5425" y="-1"/>
            <a:ext cx="1581150" cy="889397"/>
          </a:xfrm>
          <a:prstGeom prst="rect">
            <a:avLst/>
          </a:prstGeom>
        </p:spPr>
      </p:pic>
      <p:pic>
        <p:nvPicPr>
          <p:cNvPr id="6" name="Picture 5" descr="A logo with colorful squares&#10;&#10;Description automatically generated">
            <a:extLst>
              <a:ext uri="{FF2B5EF4-FFF2-40B4-BE49-F238E27FC236}">
                <a16:creationId xmlns:a16="http://schemas.microsoft.com/office/drawing/2014/main" id="{974B4480-43B1-4637-6CCA-BF46B8B293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2773" y="0"/>
            <a:ext cx="2919227" cy="889396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677C94A9-2E0C-2A33-F569-F651ACEA6A9D}"/>
              </a:ext>
            </a:extLst>
          </p:cNvPr>
          <p:cNvSpPr txBox="1">
            <a:spLocks/>
          </p:cNvSpPr>
          <p:nvPr/>
        </p:nvSpPr>
        <p:spPr>
          <a:xfrm>
            <a:off x="2231136" y="1117973"/>
            <a:ext cx="7729728" cy="1080000"/>
          </a:xfrm>
          <a:prstGeom prst="rect">
            <a:avLst/>
          </a:prstGeom>
          <a:solidFill>
            <a:schemeClr val="bg1"/>
          </a:solidFill>
          <a:ln w="317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KNN Algorithm- How it works?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EA61CC0-9B2A-088C-EF2F-29BBF3261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1505D-2D42-43E1-9FAB-07462C1D561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276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401AC2-F71D-EFAE-1C9E-076FCB16B0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1116419"/>
            <a:ext cx="7729728" cy="1080000"/>
          </a:xfrm>
        </p:spPr>
        <p:txBody>
          <a:bodyPr/>
          <a:lstStyle/>
          <a:p>
            <a:r>
              <a:rPr lang="en-US"/>
              <a:t>KNN Algorithm-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257180-2575-D856-ED4B-6C726CF789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5091" y="2638043"/>
            <a:ext cx="9716654" cy="3975407"/>
          </a:xfrm>
        </p:spPr>
        <p:txBody>
          <a:bodyPr>
            <a:normAutofit lnSpcReduction="10000"/>
          </a:bodyPr>
          <a:lstStyle/>
          <a:p>
            <a:pPr marL="514350" indent="-514350">
              <a:buAutoNum type="arabicPeriod"/>
            </a:pPr>
            <a:r>
              <a:rPr lang="en-US" sz="2200" b="1"/>
              <a:t>Data preparation: </a:t>
            </a:r>
            <a:r>
              <a:rPr lang="en-US" sz="2200"/>
              <a:t>Store all training data in memory.</a:t>
            </a:r>
            <a:br>
              <a:rPr lang="en-US" sz="2200"/>
            </a:br>
            <a:r>
              <a:rPr lang="en-US" sz="2200"/>
              <a:t>In certain cases, we normalize or scale the training data to avoid biases  from differing feature magnitudes</a:t>
            </a:r>
          </a:p>
          <a:p>
            <a:pPr marL="514350" indent="-514350">
              <a:buAutoNum type="arabicPeriod"/>
            </a:pPr>
            <a:r>
              <a:rPr lang="en-US" sz="2200" b="1"/>
              <a:t>Compute distance: </a:t>
            </a:r>
            <a:r>
              <a:rPr lang="en-US" sz="2200"/>
              <a:t>For each new test point, calculate the distance to all training points</a:t>
            </a:r>
          </a:p>
          <a:p>
            <a:pPr marL="514350" indent="-514350">
              <a:buAutoNum type="arabicPeriod"/>
            </a:pPr>
            <a:r>
              <a:rPr lang="en-US" sz="2200" b="1"/>
              <a:t>Neighbor selection: </a:t>
            </a:r>
            <a:r>
              <a:rPr lang="en-US" sz="2200"/>
              <a:t>Identify the K closest training points based on the chosen distance metric</a:t>
            </a:r>
          </a:p>
          <a:p>
            <a:pPr marL="514350" indent="-514350">
              <a:buAutoNum type="arabicPeriod"/>
            </a:pPr>
            <a:r>
              <a:rPr lang="en-US" sz="2200" b="1"/>
              <a:t>Predict output:</a:t>
            </a:r>
          </a:p>
          <a:p>
            <a:pPr lvl="1"/>
            <a:r>
              <a:rPr lang="en-US" sz="2100"/>
              <a:t>Classification: assign the class based on majority.</a:t>
            </a:r>
          </a:p>
          <a:p>
            <a:pPr lvl="1"/>
            <a:r>
              <a:rPr lang="en-US" sz="2100"/>
              <a:t>Regression: assign the average value of the K-nearest neighbors</a:t>
            </a:r>
          </a:p>
          <a:p>
            <a:pPr marL="514350" indent="-514350">
              <a:buAutoNum type="arabicPeriod"/>
            </a:pPr>
            <a:endParaRPr lang="en-US"/>
          </a:p>
        </p:txBody>
      </p:sp>
      <p:pic>
        <p:nvPicPr>
          <p:cNvPr id="4" name="Picture 3" descr="A black background with blue text&#10;&#10;Description automatically generated">
            <a:extLst>
              <a:ext uri="{FF2B5EF4-FFF2-40B4-BE49-F238E27FC236}">
                <a16:creationId xmlns:a16="http://schemas.microsoft.com/office/drawing/2014/main" id="{EDD8FBE9-CD85-08D4-DC9D-07A0EFAC36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62" y="111889"/>
            <a:ext cx="3981779" cy="777507"/>
          </a:xfrm>
          <a:prstGeom prst="rect">
            <a:avLst/>
          </a:prstGeom>
        </p:spPr>
      </p:pic>
      <p:pic>
        <p:nvPicPr>
          <p:cNvPr id="5" name="Picture 4" descr="A black apple logo with a bite taken out of it&#10;&#10;Description automatically generated">
            <a:extLst>
              <a:ext uri="{FF2B5EF4-FFF2-40B4-BE49-F238E27FC236}">
                <a16:creationId xmlns:a16="http://schemas.microsoft.com/office/drawing/2014/main" id="{078CCB9C-9EB3-2A74-5329-679969B1CB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5425" y="-1"/>
            <a:ext cx="1581150" cy="889397"/>
          </a:xfrm>
          <a:prstGeom prst="rect">
            <a:avLst/>
          </a:prstGeom>
        </p:spPr>
      </p:pic>
      <p:pic>
        <p:nvPicPr>
          <p:cNvPr id="6" name="Picture 5" descr="A logo with colorful squares&#10;&#10;Description automatically generated">
            <a:extLst>
              <a:ext uri="{FF2B5EF4-FFF2-40B4-BE49-F238E27FC236}">
                <a16:creationId xmlns:a16="http://schemas.microsoft.com/office/drawing/2014/main" id="{7EFA160F-46B8-4088-3143-04BCD4BC5C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2773" y="0"/>
            <a:ext cx="2919227" cy="889396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ED8D11-E798-5547-6702-755F18DBA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1505D-2D42-43E1-9FAB-07462C1D561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3204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21C9BE-45DE-FF5D-2CCD-BE53BF2014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1117973"/>
            <a:ext cx="7729728" cy="1080000"/>
          </a:xfrm>
        </p:spPr>
        <p:txBody>
          <a:bodyPr>
            <a:normAutofit fontScale="90000"/>
          </a:bodyPr>
          <a:lstStyle/>
          <a:p>
            <a:r>
              <a:rPr lang="en-US"/>
              <a:t>Project’s Requirements and Specifications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F629E71-0EFE-5BEC-9512-D92B39CAA5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2009" y="2795062"/>
            <a:ext cx="7729728" cy="3101983"/>
          </a:xfrm>
        </p:spPr>
        <p:txBody>
          <a:bodyPr>
            <a:normAutofit/>
          </a:bodyPr>
          <a:lstStyle/>
          <a:p>
            <a:r>
              <a:rPr lang="en-US" sz="2400"/>
              <a:t>KNN Algorithm:</a:t>
            </a:r>
          </a:p>
          <a:p>
            <a:pPr lvl="1"/>
            <a:r>
              <a:rPr lang="en-US" sz="2000"/>
              <a:t>K: 5</a:t>
            </a:r>
          </a:p>
          <a:p>
            <a:pPr lvl="1"/>
            <a:r>
              <a:rPr lang="en-US" sz="2000"/>
              <a:t>Number of groups: 2</a:t>
            </a:r>
          </a:p>
          <a:p>
            <a:pPr lvl="1"/>
            <a:r>
              <a:rPr lang="en-US" sz="2000"/>
              <a:t>Distance Metric: Manhattan Distance</a:t>
            </a:r>
          </a:p>
          <a:p>
            <a:pPr lvl="1"/>
            <a:r>
              <a:rPr lang="en-US" sz="2000"/>
              <a:t>Number of  Train points: 128</a:t>
            </a:r>
          </a:p>
          <a:p>
            <a:pPr lvl="1"/>
            <a:r>
              <a:rPr lang="en-US" sz="2000"/>
              <a:t>Data points range: [0,1023]</a:t>
            </a:r>
          </a:p>
          <a:p>
            <a:pPr marL="457200" lvl="1" indent="0">
              <a:buNone/>
            </a:pPr>
            <a:endParaRPr lang="en-US" sz="2000"/>
          </a:p>
          <a:p>
            <a:pPr marL="457200" lvl="1" indent="0">
              <a:buNone/>
            </a:pPr>
            <a:endParaRPr lang="en-US" sz="2000"/>
          </a:p>
          <a:p>
            <a:pPr lvl="1"/>
            <a:endParaRPr lang="en-US" sz="2000"/>
          </a:p>
        </p:txBody>
      </p:sp>
      <p:pic>
        <p:nvPicPr>
          <p:cNvPr id="3" name="Picture 2" descr="A black background with blue text&#10;&#10;Description automatically generated">
            <a:extLst>
              <a:ext uri="{FF2B5EF4-FFF2-40B4-BE49-F238E27FC236}">
                <a16:creationId xmlns:a16="http://schemas.microsoft.com/office/drawing/2014/main" id="{399746AE-72D5-BD03-AE47-F057370EC8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62" y="111889"/>
            <a:ext cx="3981779" cy="777507"/>
          </a:xfrm>
          <a:prstGeom prst="rect">
            <a:avLst/>
          </a:prstGeom>
        </p:spPr>
      </p:pic>
      <p:pic>
        <p:nvPicPr>
          <p:cNvPr id="4" name="Picture 3" descr="A black apple logo with a bite taken out of it&#10;&#10;Description automatically generated">
            <a:extLst>
              <a:ext uri="{FF2B5EF4-FFF2-40B4-BE49-F238E27FC236}">
                <a16:creationId xmlns:a16="http://schemas.microsoft.com/office/drawing/2014/main" id="{9F4C8789-B0B4-8962-0FF6-5CBB74CE8F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5425" y="-1"/>
            <a:ext cx="1581150" cy="889397"/>
          </a:xfrm>
          <a:prstGeom prst="rect">
            <a:avLst/>
          </a:prstGeom>
        </p:spPr>
      </p:pic>
      <p:pic>
        <p:nvPicPr>
          <p:cNvPr id="5" name="Picture 4" descr="A logo with colorful squares&#10;&#10;Description automatically generated">
            <a:extLst>
              <a:ext uri="{FF2B5EF4-FFF2-40B4-BE49-F238E27FC236}">
                <a16:creationId xmlns:a16="http://schemas.microsoft.com/office/drawing/2014/main" id="{8CBFBBDB-5FA9-6BE4-80BF-6B4EAE7095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2773" y="0"/>
            <a:ext cx="2919227" cy="889396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1AD32D-8B1D-4DED-A1EE-451A9D233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1505D-2D42-43E1-9FAB-07462C1D561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418952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Orange Red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A425FB89-E954-4A2A-81DC-D90804A94DB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59</TotalTime>
  <Words>1184</Words>
  <Application>Microsoft Office PowerPoint</Application>
  <PresentationFormat>Widescreen</PresentationFormat>
  <Paragraphs>239</Paragraphs>
  <Slides>32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9" baseType="lpstr">
      <vt:lpstr>Andalus</vt:lpstr>
      <vt:lpstr>Aptos</vt:lpstr>
      <vt:lpstr>Arial</vt:lpstr>
      <vt:lpstr>Calibri</vt:lpstr>
      <vt:lpstr>Cambria Math</vt:lpstr>
      <vt:lpstr>Gill Sans MT</vt:lpstr>
      <vt:lpstr>Parcel</vt:lpstr>
      <vt:lpstr>KNN Classifier Accelerator</vt:lpstr>
      <vt:lpstr>Outline</vt:lpstr>
      <vt:lpstr>KNN Algorithm- Introduction</vt:lpstr>
      <vt:lpstr>KNN Algorithm- Example</vt:lpstr>
      <vt:lpstr>KNN Algorithm- Example</vt:lpstr>
      <vt:lpstr>KNN Algorithm- Example</vt:lpstr>
      <vt:lpstr>PowerPoint Presentation</vt:lpstr>
      <vt:lpstr>KNN Algorithm- Steps</vt:lpstr>
      <vt:lpstr>Project’s Requirements and Specifications</vt:lpstr>
      <vt:lpstr>Project’s Requirements and Specifications</vt:lpstr>
      <vt:lpstr> Progress Review: Stages Covered </vt:lpstr>
      <vt:lpstr>PowerPoint Presentation</vt:lpstr>
      <vt:lpstr>Top Level Architecture</vt:lpstr>
      <vt:lpstr>Top Level Architecture</vt:lpstr>
      <vt:lpstr>Top Level Architecture</vt:lpstr>
      <vt:lpstr>Backend design tools</vt:lpstr>
      <vt:lpstr>Synthesis</vt:lpstr>
      <vt:lpstr>Logical Equivalence Checking -lec</vt:lpstr>
      <vt:lpstr>Logical Equivalence Checking -lec</vt:lpstr>
      <vt:lpstr>Gate level simulation</vt:lpstr>
      <vt:lpstr>Physical design - floorplan</vt:lpstr>
      <vt:lpstr>Physical design - placement</vt:lpstr>
      <vt:lpstr>Physical design – clock tree synthesis (cts)</vt:lpstr>
      <vt:lpstr>Physical design – routing</vt:lpstr>
      <vt:lpstr>Physical design – power analysis</vt:lpstr>
      <vt:lpstr>Physical design –rail analysis</vt:lpstr>
      <vt:lpstr>Physical design –rail analysis</vt:lpstr>
      <vt:lpstr>Physical design – Timing SIGNOFF</vt:lpstr>
      <vt:lpstr>Physical design – Add bond pads</vt:lpstr>
      <vt:lpstr>Physical design – Physical Design Verification</vt:lpstr>
      <vt:lpstr> Milestones Ahead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KNN Classifier Accelerator</dc:title>
  <dc:creator>Dan Katz</dc:creator>
  <cp:lastModifiedBy>Dan Katz</cp:lastModifiedBy>
  <cp:revision>1</cp:revision>
  <dcterms:created xsi:type="dcterms:W3CDTF">2025-01-11T15:57:58Z</dcterms:created>
  <dcterms:modified xsi:type="dcterms:W3CDTF">2025-08-21T09:22:22Z</dcterms:modified>
</cp:coreProperties>
</file>